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Englebert"/>
      <p:regular r:id="rId22"/>
    </p:embeddedFont>
    <p:embeddedFont>
      <p:font typeface="Concert One"/>
      <p:regular r:id="rId23"/>
    </p:embeddedFont>
    <p:embeddedFont>
      <p:font typeface="Atkinson Hyperlegible"/>
      <p:regular r:id="rId24"/>
      <p:bold r:id="rId25"/>
      <p:italic r:id="rId26"/>
      <p:boldItalic r:id="rId27"/>
    </p:embeddedFont>
    <p:embeddedFont>
      <p:font typeface="Bitter"/>
      <p:regular r:id="rId28"/>
      <p:bold r:id="rId29"/>
      <p:italic r:id="rId30"/>
      <p:boldItalic r:id="rId31"/>
    </p:embeddedFont>
    <p:embeddedFont>
      <p:font typeface="Montserrat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A8A048-E467-4C74-B921-F93AB0C2ABD0}">
  <a:tblStyle styleId="{1AA8A048-E467-4C74-B921-F93AB0C2AB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Englebert-regular.fntdata"/><Relationship Id="rId21" Type="http://schemas.openxmlformats.org/officeDocument/2006/relationships/slide" Target="slides/slide16.xml"/><Relationship Id="rId24" Type="http://schemas.openxmlformats.org/officeDocument/2006/relationships/font" Target="fonts/AtkinsonHyperlegible-regular.fntdata"/><Relationship Id="rId23" Type="http://schemas.openxmlformats.org/officeDocument/2006/relationships/font" Target="fonts/ConcertOn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tkinsonHyperlegible-italic.fntdata"/><Relationship Id="rId25" Type="http://schemas.openxmlformats.org/officeDocument/2006/relationships/font" Target="fonts/AtkinsonHyperlegible-bold.fntdata"/><Relationship Id="rId28" Type="http://schemas.openxmlformats.org/officeDocument/2006/relationships/font" Target="fonts/Bitter-regular.fntdata"/><Relationship Id="rId27" Type="http://schemas.openxmlformats.org/officeDocument/2006/relationships/font" Target="fonts/AtkinsonHyperlegible-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itte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itter-boldItalic.fntdata"/><Relationship Id="rId30" Type="http://schemas.openxmlformats.org/officeDocument/2006/relationships/font" Target="fonts/Bitter-italic.fntdata"/><Relationship Id="rId11" Type="http://schemas.openxmlformats.org/officeDocument/2006/relationships/slide" Target="slides/slide6.xml"/><Relationship Id="rId33" Type="http://schemas.openxmlformats.org/officeDocument/2006/relationships/font" Target="fonts/MontserratExtraBold-boldItalic.fntdata"/><Relationship Id="rId10" Type="http://schemas.openxmlformats.org/officeDocument/2006/relationships/slide" Target="slides/slide5.xml"/><Relationship Id="rId32" Type="http://schemas.openxmlformats.org/officeDocument/2006/relationships/font" Target="fonts/MontserratExtraBo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6e9491f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6e9491f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13f859bda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13f859bda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f6a48232a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f6a48232a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f6a48232a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f6a48232a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f6a48232a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f6a48232a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f6a48232a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f6a48232a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f6a48232a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f6a48232a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6e8ce1069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16e8ce1069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13ae0d7f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13ae0d7f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6e8ce106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6e8ce106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6e8ce1069_1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16e8ce1069_1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6e8ce1069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6e8ce1069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6e8ce106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6e8ce106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13f859bda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13f859bda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13f859bda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13f859bda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13f859bda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13f859bda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1831" l="15383" r="0" t="6775"/>
          <a:stretch/>
        </p:blipFill>
        <p:spPr>
          <a:xfrm flipH="1">
            <a:off x="0" y="0"/>
            <a:ext cx="9143999" cy="5143500"/>
          </a:xfrm>
          <a:prstGeom prst="rect">
            <a:avLst/>
          </a:prstGeom>
          <a:noFill/>
          <a:ln>
            <a:noFill/>
          </a:ln>
        </p:spPr>
      </p:pic>
      <p:sp>
        <p:nvSpPr>
          <p:cNvPr id="10" name="Google Shape;10;p2"/>
          <p:cNvSpPr txBox="1"/>
          <p:nvPr>
            <p:ph type="ctrTitle"/>
          </p:nvPr>
        </p:nvSpPr>
        <p:spPr>
          <a:xfrm>
            <a:off x="716775" y="999675"/>
            <a:ext cx="4186200" cy="26832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6775" y="3913425"/>
            <a:ext cx="4186200" cy="230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800">
                <a:solidFill>
                  <a:schemeClr val="accen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2" name="Google Shape;12;p2"/>
          <p:cNvGrpSpPr/>
          <p:nvPr/>
        </p:nvGrpSpPr>
        <p:grpSpPr>
          <a:xfrm>
            <a:off x="-127583" y="343050"/>
            <a:ext cx="9399537" cy="4457400"/>
            <a:chOff x="-203702" y="343050"/>
            <a:chExt cx="9551404" cy="4457400"/>
          </a:xfrm>
        </p:grpSpPr>
        <p:sp>
          <p:nvSpPr>
            <p:cNvPr id="13" name="Google Shape;13;p2"/>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pic>
        <p:nvPicPr>
          <p:cNvPr id="102" name="Google Shape;102;p11"/>
          <p:cNvPicPr preferRelativeResize="0"/>
          <p:nvPr/>
        </p:nvPicPr>
        <p:blipFill rotWithShape="1">
          <a:blip r:embed="rId2">
            <a:alphaModFix/>
          </a:blip>
          <a:srcRect b="15206" l="2766" r="12616" t="13400"/>
          <a:stretch/>
        </p:blipFill>
        <p:spPr>
          <a:xfrm flipH="1">
            <a:off x="0" y="0"/>
            <a:ext cx="9143999" cy="5143500"/>
          </a:xfrm>
          <a:prstGeom prst="rect">
            <a:avLst/>
          </a:prstGeom>
          <a:noFill/>
          <a:ln>
            <a:noFill/>
          </a:ln>
        </p:spPr>
      </p:pic>
      <p:grpSp>
        <p:nvGrpSpPr>
          <p:cNvPr id="103" name="Google Shape;103;p11"/>
          <p:cNvGrpSpPr/>
          <p:nvPr/>
        </p:nvGrpSpPr>
        <p:grpSpPr>
          <a:xfrm>
            <a:off x="-127583" y="343050"/>
            <a:ext cx="9399537" cy="4457400"/>
            <a:chOff x="-203702" y="343050"/>
            <a:chExt cx="9551404" cy="4457400"/>
          </a:xfrm>
        </p:grpSpPr>
        <p:sp>
          <p:nvSpPr>
            <p:cNvPr id="104" name="Google Shape;104;p11"/>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1"/>
          <p:cNvSpPr txBox="1"/>
          <p:nvPr>
            <p:ph hasCustomPrompt="1" type="title"/>
          </p:nvPr>
        </p:nvSpPr>
        <p:spPr>
          <a:xfrm>
            <a:off x="1459200" y="1724140"/>
            <a:ext cx="6225600" cy="116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8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1" name="Google Shape;111;p11"/>
          <p:cNvSpPr txBox="1"/>
          <p:nvPr>
            <p:ph idx="1" type="subTitle"/>
          </p:nvPr>
        </p:nvSpPr>
        <p:spPr>
          <a:xfrm>
            <a:off x="1459200" y="3011600"/>
            <a:ext cx="62256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2" name="Shape 11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3" name="Shape 113"/>
        <p:cNvGrpSpPr/>
        <p:nvPr/>
      </p:nvGrpSpPr>
      <p:grpSpPr>
        <a:xfrm>
          <a:off x="0" y="0"/>
          <a:ext cx="0" cy="0"/>
          <a:chOff x="0" y="0"/>
          <a:chExt cx="0" cy="0"/>
        </a:xfrm>
      </p:grpSpPr>
      <p:pic>
        <p:nvPicPr>
          <p:cNvPr id="114" name="Google Shape;114;p13"/>
          <p:cNvPicPr preferRelativeResize="0"/>
          <p:nvPr/>
        </p:nvPicPr>
        <p:blipFill rotWithShape="1">
          <a:blip r:embed="rId2">
            <a:alphaModFix/>
          </a:blip>
          <a:srcRect b="10985" l="2830" r="2830" t="10993"/>
          <a:stretch/>
        </p:blipFill>
        <p:spPr>
          <a:xfrm>
            <a:off x="0" y="0"/>
            <a:ext cx="9144003" cy="5143499"/>
          </a:xfrm>
          <a:prstGeom prst="rect">
            <a:avLst/>
          </a:prstGeom>
          <a:noFill/>
          <a:ln>
            <a:noFill/>
          </a:ln>
        </p:spPr>
      </p:pic>
      <p:grpSp>
        <p:nvGrpSpPr>
          <p:cNvPr id="115" name="Google Shape;115;p13"/>
          <p:cNvGrpSpPr/>
          <p:nvPr/>
        </p:nvGrpSpPr>
        <p:grpSpPr>
          <a:xfrm>
            <a:off x="-664453" y="343046"/>
            <a:ext cx="10336596" cy="4457411"/>
            <a:chOff x="-596303" y="343046"/>
            <a:chExt cx="10336596" cy="4457411"/>
          </a:xfrm>
        </p:grpSpPr>
        <p:sp>
          <p:nvSpPr>
            <p:cNvPr id="116" name="Google Shape;116;p13"/>
            <p:cNvSpPr/>
            <p:nvPr/>
          </p:nvSpPr>
          <p:spPr>
            <a:xfrm>
              <a:off x="-596303" y="1177470"/>
              <a:ext cx="10336596" cy="271108"/>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596303" y="2011893"/>
              <a:ext cx="10241275" cy="271108"/>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596303" y="2846316"/>
              <a:ext cx="10145954"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596303" y="343046"/>
              <a:ext cx="10336596" cy="271108"/>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596303" y="3685468"/>
              <a:ext cx="10145954"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596303" y="4524620"/>
              <a:ext cx="10145954"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3"/>
          <p:cNvSpPr txBox="1"/>
          <p:nvPr>
            <p:ph hasCustomPrompt="1" type="title"/>
          </p:nvPr>
        </p:nvSpPr>
        <p:spPr>
          <a:xfrm flipH="1">
            <a:off x="716800" y="1798525"/>
            <a:ext cx="714600" cy="4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3" name="Google Shape;123;p13"/>
          <p:cNvSpPr txBox="1"/>
          <p:nvPr>
            <p:ph idx="1" type="subTitle"/>
          </p:nvPr>
        </p:nvSpPr>
        <p:spPr>
          <a:xfrm>
            <a:off x="1609400" y="2035175"/>
            <a:ext cx="2266500" cy="34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4" name="Google Shape;124;p13"/>
          <p:cNvSpPr txBox="1"/>
          <p:nvPr>
            <p:ph idx="2" type="subTitle"/>
          </p:nvPr>
        </p:nvSpPr>
        <p:spPr>
          <a:xfrm>
            <a:off x="1609400" y="1666000"/>
            <a:ext cx="27582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18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25" name="Google Shape;125;p13"/>
          <p:cNvSpPr txBox="1"/>
          <p:nvPr>
            <p:ph hasCustomPrompt="1" idx="3" type="title"/>
          </p:nvPr>
        </p:nvSpPr>
        <p:spPr>
          <a:xfrm flipH="1">
            <a:off x="716800" y="2828650"/>
            <a:ext cx="714600" cy="4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6" name="Google Shape;126;p13"/>
          <p:cNvSpPr txBox="1"/>
          <p:nvPr>
            <p:ph idx="4" type="subTitle"/>
          </p:nvPr>
        </p:nvSpPr>
        <p:spPr>
          <a:xfrm>
            <a:off x="1609400" y="3060811"/>
            <a:ext cx="2266500" cy="34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7" name="Google Shape;127;p13"/>
          <p:cNvSpPr txBox="1"/>
          <p:nvPr>
            <p:ph idx="5" type="subTitle"/>
          </p:nvPr>
        </p:nvSpPr>
        <p:spPr>
          <a:xfrm>
            <a:off x="1609400" y="2691560"/>
            <a:ext cx="27582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18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28" name="Google Shape;128;p13"/>
          <p:cNvSpPr txBox="1"/>
          <p:nvPr>
            <p:ph hasCustomPrompt="1" idx="6" type="title"/>
          </p:nvPr>
        </p:nvSpPr>
        <p:spPr>
          <a:xfrm flipH="1">
            <a:off x="716800" y="3848275"/>
            <a:ext cx="714600" cy="4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9" name="Google Shape;129;p13"/>
          <p:cNvSpPr txBox="1"/>
          <p:nvPr>
            <p:ph idx="7" type="subTitle"/>
          </p:nvPr>
        </p:nvSpPr>
        <p:spPr>
          <a:xfrm>
            <a:off x="1609400" y="4090818"/>
            <a:ext cx="2266500" cy="34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0" name="Google Shape;130;p13"/>
          <p:cNvSpPr txBox="1"/>
          <p:nvPr>
            <p:ph idx="8" type="subTitle"/>
          </p:nvPr>
        </p:nvSpPr>
        <p:spPr>
          <a:xfrm>
            <a:off x="1609400" y="3721566"/>
            <a:ext cx="27582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18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1" name="Google Shape;131;p13"/>
          <p:cNvSpPr txBox="1"/>
          <p:nvPr>
            <p:ph hasCustomPrompt="1" idx="9" type="title"/>
          </p:nvPr>
        </p:nvSpPr>
        <p:spPr>
          <a:xfrm flipH="1">
            <a:off x="4736626" y="1798525"/>
            <a:ext cx="714600" cy="4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32" name="Google Shape;132;p13"/>
          <p:cNvSpPr txBox="1"/>
          <p:nvPr>
            <p:ph idx="13" type="subTitle"/>
          </p:nvPr>
        </p:nvSpPr>
        <p:spPr>
          <a:xfrm>
            <a:off x="5669025" y="2035175"/>
            <a:ext cx="2266500" cy="34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3" name="Google Shape;133;p13"/>
          <p:cNvSpPr txBox="1"/>
          <p:nvPr>
            <p:ph idx="14" type="subTitle"/>
          </p:nvPr>
        </p:nvSpPr>
        <p:spPr>
          <a:xfrm>
            <a:off x="5669025" y="1666000"/>
            <a:ext cx="27582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18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4" name="Google Shape;134;p13"/>
          <p:cNvSpPr txBox="1"/>
          <p:nvPr>
            <p:ph hasCustomPrompt="1" idx="15" type="title"/>
          </p:nvPr>
        </p:nvSpPr>
        <p:spPr>
          <a:xfrm flipH="1">
            <a:off x="4736626" y="2828650"/>
            <a:ext cx="714600" cy="4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35" name="Google Shape;135;p13"/>
          <p:cNvSpPr txBox="1"/>
          <p:nvPr>
            <p:ph idx="16" type="subTitle"/>
          </p:nvPr>
        </p:nvSpPr>
        <p:spPr>
          <a:xfrm>
            <a:off x="5669025" y="3060811"/>
            <a:ext cx="2266500" cy="34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6" name="Google Shape;136;p13"/>
          <p:cNvSpPr txBox="1"/>
          <p:nvPr>
            <p:ph idx="17" type="subTitle"/>
          </p:nvPr>
        </p:nvSpPr>
        <p:spPr>
          <a:xfrm>
            <a:off x="5669025" y="2691560"/>
            <a:ext cx="27582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18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7" name="Google Shape;137;p13"/>
          <p:cNvSpPr txBox="1"/>
          <p:nvPr>
            <p:ph hasCustomPrompt="1" idx="18" type="title"/>
          </p:nvPr>
        </p:nvSpPr>
        <p:spPr>
          <a:xfrm flipH="1">
            <a:off x="4736626" y="3848275"/>
            <a:ext cx="714600" cy="44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38" name="Google Shape;138;p13"/>
          <p:cNvSpPr txBox="1"/>
          <p:nvPr>
            <p:ph idx="19" type="subTitle"/>
          </p:nvPr>
        </p:nvSpPr>
        <p:spPr>
          <a:xfrm>
            <a:off x="5669025" y="4090818"/>
            <a:ext cx="2266500" cy="34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9" name="Google Shape;139;p13"/>
          <p:cNvSpPr txBox="1"/>
          <p:nvPr>
            <p:ph idx="20" type="subTitle"/>
          </p:nvPr>
        </p:nvSpPr>
        <p:spPr>
          <a:xfrm>
            <a:off x="5669025" y="3721566"/>
            <a:ext cx="27582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18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40" name="Google Shape;140;p13"/>
          <p:cNvSpPr txBox="1"/>
          <p:nvPr>
            <p:ph idx="21"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41" name="Shape 141"/>
        <p:cNvGrpSpPr/>
        <p:nvPr/>
      </p:nvGrpSpPr>
      <p:grpSpPr>
        <a:xfrm>
          <a:off x="0" y="0"/>
          <a:ext cx="0" cy="0"/>
          <a:chOff x="0" y="0"/>
          <a:chExt cx="0" cy="0"/>
        </a:xfrm>
      </p:grpSpPr>
      <p:pic>
        <p:nvPicPr>
          <p:cNvPr id="142" name="Google Shape;142;p14"/>
          <p:cNvPicPr preferRelativeResize="0"/>
          <p:nvPr/>
        </p:nvPicPr>
        <p:blipFill rotWithShape="1">
          <a:blip r:embed="rId2">
            <a:alphaModFix/>
          </a:blip>
          <a:srcRect b="10985" l="2830" r="2830" t="10993"/>
          <a:stretch/>
        </p:blipFill>
        <p:spPr>
          <a:xfrm flipH="1" rot="10800000">
            <a:off x="0" y="0"/>
            <a:ext cx="9144003" cy="5143499"/>
          </a:xfrm>
          <a:prstGeom prst="rect">
            <a:avLst/>
          </a:prstGeom>
          <a:noFill/>
          <a:ln>
            <a:noFill/>
          </a:ln>
        </p:spPr>
      </p:pic>
      <p:sp>
        <p:nvSpPr>
          <p:cNvPr id="143" name="Google Shape;143;p14"/>
          <p:cNvSpPr txBox="1"/>
          <p:nvPr>
            <p:ph type="title"/>
          </p:nvPr>
        </p:nvSpPr>
        <p:spPr>
          <a:xfrm>
            <a:off x="1943363" y="3440513"/>
            <a:ext cx="5257200" cy="35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200"/>
              <a:buNone/>
              <a:defRPr sz="2000">
                <a:solidFill>
                  <a:schemeClr val="lt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4" name="Google Shape;144;p14"/>
          <p:cNvSpPr txBox="1"/>
          <p:nvPr>
            <p:ph idx="1" type="subTitle"/>
          </p:nvPr>
        </p:nvSpPr>
        <p:spPr>
          <a:xfrm>
            <a:off x="1943438" y="1348988"/>
            <a:ext cx="5257200" cy="197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3000">
                <a:solidFill>
                  <a:schemeClr val="accen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45" name="Google Shape;145;p14"/>
          <p:cNvGrpSpPr/>
          <p:nvPr/>
        </p:nvGrpSpPr>
        <p:grpSpPr>
          <a:xfrm>
            <a:off x="-127583" y="343050"/>
            <a:ext cx="9399537" cy="4457400"/>
            <a:chOff x="-203702" y="343050"/>
            <a:chExt cx="9551404" cy="4457400"/>
          </a:xfrm>
        </p:grpSpPr>
        <p:sp>
          <p:nvSpPr>
            <p:cNvPr id="146" name="Google Shape;146;p14"/>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52" name="Shape 152"/>
        <p:cNvGrpSpPr/>
        <p:nvPr/>
      </p:nvGrpSpPr>
      <p:grpSpPr>
        <a:xfrm>
          <a:off x="0" y="0"/>
          <a:ext cx="0" cy="0"/>
          <a:chOff x="0" y="0"/>
          <a:chExt cx="0" cy="0"/>
        </a:xfrm>
      </p:grpSpPr>
      <p:pic>
        <p:nvPicPr>
          <p:cNvPr id="153" name="Google Shape;153;p15"/>
          <p:cNvPicPr preferRelativeResize="0"/>
          <p:nvPr/>
        </p:nvPicPr>
        <p:blipFill rotWithShape="1">
          <a:blip r:embed="rId2">
            <a:alphaModFix/>
          </a:blip>
          <a:srcRect b="0" l="7549" r="4561" t="12111"/>
          <a:stretch/>
        </p:blipFill>
        <p:spPr>
          <a:xfrm>
            <a:off x="0" y="-1"/>
            <a:ext cx="9144005" cy="5143500"/>
          </a:xfrm>
          <a:prstGeom prst="rect">
            <a:avLst/>
          </a:prstGeom>
          <a:noFill/>
          <a:ln>
            <a:noFill/>
          </a:ln>
        </p:spPr>
      </p:pic>
      <p:sp>
        <p:nvSpPr>
          <p:cNvPr id="154" name="Google Shape;154;p15"/>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5" name="Google Shape;155;p15"/>
          <p:cNvGrpSpPr/>
          <p:nvPr/>
        </p:nvGrpSpPr>
        <p:grpSpPr>
          <a:xfrm>
            <a:off x="-127583" y="343050"/>
            <a:ext cx="9399537" cy="4457400"/>
            <a:chOff x="-203702" y="343050"/>
            <a:chExt cx="9551404" cy="4457400"/>
          </a:xfrm>
        </p:grpSpPr>
        <p:sp>
          <p:nvSpPr>
            <p:cNvPr id="156" name="Google Shape;156;p15"/>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_1">
    <p:spTree>
      <p:nvGrpSpPr>
        <p:cNvPr id="162" name="Shape 162"/>
        <p:cNvGrpSpPr/>
        <p:nvPr/>
      </p:nvGrpSpPr>
      <p:grpSpPr>
        <a:xfrm>
          <a:off x="0" y="0"/>
          <a:ext cx="0" cy="0"/>
          <a:chOff x="0" y="0"/>
          <a:chExt cx="0" cy="0"/>
        </a:xfrm>
      </p:grpSpPr>
      <p:pic>
        <p:nvPicPr>
          <p:cNvPr id="163" name="Google Shape;163;p16"/>
          <p:cNvPicPr preferRelativeResize="0"/>
          <p:nvPr/>
        </p:nvPicPr>
        <p:blipFill rotWithShape="1">
          <a:blip r:embed="rId2">
            <a:alphaModFix/>
          </a:blip>
          <a:srcRect b="10985" l="2830" r="2830" t="10993"/>
          <a:stretch/>
        </p:blipFill>
        <p:spPr>
          <a:xfrm rot="10800000">
            <a:off x="0" y="0"/>
            <a:ext cx="9144003" cy="5143499"/>
          </a:xfrm>
          <a:prstGeom prst="rect">
            <a:avLst/>
          </a:prstGeom>
          <a:noFill/>
          <a:ln>
            <a:noFill/>
          </a:ln>
        </p:spPr>
      </p:pic>
      <p:sp>
        <p:nvSpPr>
          <p:cNvPr id="164" name="Google Shape;164;p16"/>
          <p:cNvSpPr txBox="1"/>
          <p:nvPr>
            <p:ph idx="1" type="subTitle"/>
          </p:nvPr>
        </p:nvSpPr>
        <p:spPr>
          <a:xfrm>
            <a:off x="716763" y="2853462"/>
            <a:ext cx="1638900" cy="65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65" name="Google Shape;165;p16"/>
          <p:cNvSpPr txBox="1"/>
          <p:nvPr>
            <p:ph idx="2" type="subTitle"/>
          </p:nvPr>
        </p:nvSpPr>
        <p:spPr>
          <a:xfrm>
            <a:off x="716775" y="2409438"/>
            <a:ext cx="2206200" cy="21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grpSp>
        <p:nvGrpSpPr>
          <p:cNvPr id="166" name="Google Shape;166;p16"/>
          <p:cNvGrpSpPr/>
          <p:nvPr/>
        </p:nvGrpSpPr>
        <p:grpSpPr>
          <a:xfrm>
            <a:off x="-127583" y="343050"/>
            <a:ext cx="9399537" cy="4457400"/>
            <a:chOff x="-203702" y="343050"/>
            <a:chExt cx="9551404" cy="4457400"/>
          </a:xfrm>
        </p:grpSpPr>
        <p:sp>
          <p:nvSpPr>
            <p:cNvPr id="167" name="Google Shape;167;p16"/>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6"/>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16"/>
          <p:cNvSpPr txBox="1"/>
          <p:nvPr>
            <p:ph idx="3" type="subTitle"/>
          </p:nvPr>
        </p:nvSpPr>
        <p:spPr>
          <a:xfrm>
            <a:off x="6788475" y="2853462"/>
            <a:ext cx="1638900" cy="656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600">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75" name="Google Shape;175;p16"/>
          <p:cNvSpPr txBox="1"/>
          <p:nvPr>
            <p:ph idx="4" type="subTitle"/>
          </p:nvPr>
        </p:nvSpPr>
        <p:spPr>
          <a:xfrm>
            <a:off x="6221175" y="2409438"/>
            <a:ext cx="2206200" cy="21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_1">
    <p:spTree>
      <p:nvGrpSpPr>
        <p:cNvPr id="176" name="Shape 176"/>
        <p:cNvGrpSpPr/>
        <p:nvPr/>
      </p:nvGrpSpPr>
      <p:grpSpPr>
        <a:xfrm>
          <a:off x="0" y="0"/>
          <a:ext cx="0" cy="0"/>
          <a:chOff x="0" y="0"/>
          <a:chExt cx="0" cy="0"/>
        </a:xfrm>
      </p:grpSpPr>
      <p:pic>
        <p:nvPicPr>
          <p:cNvPr id="177" name="Google Shape;177;p17"/>
          <p:cNvPicPr preferRelativeResize="0"/>
          <p:nvPr/>
        </p:nvPicPr>
        <p:blipFill rotWithShape="1">
          <a:blip r:embed="rId2">
            <a:alphaModFix/>
          </a:blip>
          <a:srcRect b="0" l="7549" r="4561" t="12111"/>
          <a:stretch/>
        </p:blipFill>
        <p:spPr>
          <a:xfrm>
            <a:off x="0" y="-1"/>
            <a:ext cx="9144005" cy="5143500"/>
          </a:xfrm>
          <a:prstGeom prst="rect">
            <a:avLst/>
          </a:prstGeom>
          <a:noFill/>
          <a:ln>
            <a:noFill/>
          </a:ln>
        </p:spPr>
      </p:pic>
      <p:sp>
        <p:nvSpPr>
          <p:cNvPr id="178" name="Google Shape;178;p17"/>
          <p:cNvSpPr txBox="1"/>
          <p:nvPr>
            <p:ph idx="1" type="subTitle"/>
          </p:nvPr>
        </p:nvSpPr>
        <p:spPr>
          <a:xfrm>
            <a:off x="1139588" y="3274973"/>
            <a:ext cx="1917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79" name="Google Shape;179;p17"/>
          <p:cNvSpPr txBox="1"/>
          <p:nvPr>
            <p:ph idx="2" type="subTitle"/>
          </p:nvPr>
        </p:nvSpPr>
        <p:spPr>
          <a:xfrm>
            <a:off x="1139588" y="2893600"/>
            <a:ext cx="19170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grpSp>
        <p:nvGrpSpPr>
          <p:cNvPr id="180" name="Google Shape;180;p17"/>
          <p:cNvGrpSpPr/>
          <p:nvPr/>
        </p:nvGrpSpPr>
        <p:grpSpPr>
          <a:xfrm>
            <a:off x="-127583" y="343050"/>
            <a:ext cx="9399537" cy="4457400"/>
            <a:chOff x="-203702" y="343050"/>
            <a:chExt cx="9551404" cy="4457400"/>
          </a:xfrm>
        </p:grpSpPr>
        <p:sp>
          <p:nvSpPr>
            <p:cNvPr id="181" name="Google Shape;181;p17"/>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7"/>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 name="Google Shape;188;p17"/>
          <p:cNvSpPr txBox="1"/>
          <p:nvPr>
            <p:ph idx="3" type="subTitle"/>
          </p:nvPr>
        </p:nvSpPr>
        <p:spPr>
          <a:xfrm>
            <a:off x="3613500" y="3274973"/>
            <a:ext cx="1917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89" name="Google Shape;189;p17"/>
          <p:cNvSpPr txBox="1"/>
          <p:nvPr>
            <p:ph idx="4" type="subTitle"/>
          </p:nvPr>
        </p:nvSpPr>
        <p:spPr>
          <a:xfrm>
            <a:off x="3613500" y="2893600"/>
            <a:ext cx="19170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90" name="Google Shape;190;p17"/>
          <p:cNvSpPr txBox="1"/>
          <p:nvPr>
            <p:ph idx="5" type="subTitle"/>
          </p:nvPr>
        </p:nvSpPr>
        <p:spPr>
          <a:xfrm>
            <a:off x="6087413" y="3274973"/>
            <a:ext cx="1917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91" name="Google Shape;191;p17"/>
          <p:cNvSpPr txBox="1"/>
          <p:nvPr>
            <p:ph idx="6" type="subTitle"/>
          </p:nvPr>
        </p:nvSpPr>
        <p:spPr>
          <a:xfrm>
            <a:off x="6087413" y="2893600"/>
            <a:ext cx="19170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1_1">
    <p:spTree>
      <p:nvGrpSpPr>
        <p:cNvPr id="192" name="Shape 192"/>
        <p:cNvGrpSpPr/>
        <p:nvPr/>
      </p:nvGrpSpPr>
      <p:grpSpPr>
        <a:xfrm>
          <a:off x="0" y="0"/>
          <a:ext cx="0" cy="0"/>
          <a:chOff x="0" y="0"/>
          <a:chExt cx="0" cy="0"/>
        </a:xfrm>
      </p:grpSpPr>
      <p:pic>
        <p:nvPicPr>
          <p:cNvPr id="193" name="Google Shape;193;p18"/>
          <p:cNvPicPr preferRelativeResize="0"/>
          <p:nvPr/>
        </p:nvPicPr>
        <p:blipFill rotWithShape="1">
          <a:blip r:embed="rId2">
            <a:alphaModFix/>
          </a:blip>
          <a:srcRect b="0" l="7549" r="4561" t="12111"/>
          <a:stretch/>
        </p:blipFill>
        <p:spPr>
          <a:xfrm flipH="1">
            <a:off x="365" y="-1"/>
            <a:ext cx="9144005" cy="5143500"/>
          </a:xfrm>
          <a:prstGeom prst="rect">
            <a:avLst/>
          </a:prstGeom>
          <a:noFill/>
          <a:ln>
            <a:noFill/>
          </a:ln>
        </p:spPr>
      </p:pic>
      <p:grpSp>
        <p:nvGrpSpPr>
          <p:cNvPr id="194" name="Google Shape;194;p18"/>
          <p:cNvGrpSpPr/>
          <p:nvPr/>
        </p:nvGrpSpPr>
        <p:grpSpPr>
          <a:xfrm flipH="1">
            <a:off x="-127583" y="343050"/>
            <a:ext cx="9399537" cy="4457400"/>
            <a:chOff x="-203702" y="343050"/>
            <a:chExt cx="9551404" cy="4457400"/>
          </a:xfrm>
        </p:grpSpPr>
        <p:sp>
          <p:nvSpPr>
            <p:cNvPr id="195" name="Google Shape;195;p18"/>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18"/>
          <p:cNvSpPr txBox="1"/>
          <p:nvPr>
            <p:ph idx="1" type="subTitle"/>
          </p:nvPr>
        </p:nvSpPr>
        <p:spPr>
          <a:xfrm>
            <a:off x="1984275" y="2006188"/>
            <a:ext cx="221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02" name="Google Shape;202;p18"/>
          <p:cNvSpPr txBox="1"/>
          <p:nvPr>
            <p:ph idx="2" type="subTitle"/>
          </p:nvPr>
        </p:nvSpPr>
        <p:spPr>
          <a:xfrm>
            <a:off x="1984275" y="1640613"/>
            <a:ext cx="2218200" cy="19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03" name="Google Shape;203;p18"/>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 name="Google Shape;204;p18"/>
          <p:cNvSpPr txBox="1"/>
          <p:nvPr>
            <p:ph idx="3" type="subTitle"/>
          </p:nvPr>
        </p:nvSpPr>
        <p:spPr>
          <a:xfrm>
            <a:off x="1984275" y="3654288"/>
            <a:ext cx="221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05" name="Google Shape;205;p18"/>
          <p:cNvSpPr txBox="1"/>
          <p:nvPr>
            <p:ph idx="4" type="subTitle"/>
          </p:nvPr>
        </p:nvSpPr>
        <p:spPr>
          <a:xfrm>
            <a:off x="1984275" y="3288713"/>
            <a:ext cx="2218200" cy="19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06" name="Google Shape;206;p18"/>
          <p:cNvSpPr txBox="1"/>
          <p:nvPr>
            <p:ph idx="5" type="subTitle"/>
          </p:nvPr>
        </p:nvSpPr>
        <p:spPr>
          <a:xfrm>
            <a:off x="5876825" y="2006188"/>
            <a:ext cx="221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07" name="Google Shape;207;p18"/>
          <p:cNvSpPr txBox="1"/>
          <p:nvPr>
            <p:ph idx="6" type="subTitle"/>
          </p:nvPr>
        </p:nvSpPr>
        <p:spPr>
          <a:xfrm>
            <a:off x="5876825" y="1640613"/>
            <a:ext cx="2218200" cy="19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08" name="Google Shape;208;p18"/>
          <p:cNvSpPr txBox="1"/>
          <p:nvPr>
            <p:ph idx="7" type="subTitle"/>
          </p:nvPr>
        </p:nvSpPr>
        <p:spPr>
          <a:xfrm>
            <a:off x="5876825" y="3654288"/>
            <a:ext cx="221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09" name="Google Shape;209;p18"/>
          <p:cNvSpPr txBox="1"/>
          <p:nvPr>
            <p:ph idx="8" type="subTitle"/>
          </p:nvPr>
        </p:nvSpPr>
        <p:spPr>
          <a:xfrm>
            <a:off x="5876825" y="3288713"/>
            <a:ext cx="2218200" cy="19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_1_1_1_1">
    <p:spTree>
      <p:nvGrpSpPr>
        <p:cNvPr id="210" name="Shape 210"/>
        <p:cNvGrpSpPr/>
        <p:nvPr/>
      </p:nvGrpSpPr>
      <p:grpSpPr>
        <a:xfrm>
          <a:off x="0" y="0"/>
          <a:ext cx="0" cy="0"/>
          <a:chOff x="0" y="0"/>
          <a:chExt cx="0" cy="0"/>
        </a:xfrm>
      </p:grpSpPr>
      <p:pic>
        <p:nvPicPr>
          <p:cNvPr id="211" name="Google Shape;211;p19"/>
          <p:cNvPicPr preferRelativeResize="0"/>
          <p:nvPr/>
        </p:nvPicPr>
        <p:blipFill rotWithShape="1">
          <a:blip r:embed="rId2">
            <a:alphaModFix/>
          </a:blip>
          <a:srcRect b="10985" l="2830" r="2830" t="10993"/>
          <a:stretch/>
        </p:blipFill>
        <p:spPr>
          <a:xfrm>
            <a:off x="0" y="0"/>
            <a:ext cx="9144003" cy="5143499"/>
          </a:xfrm>
          <a:prstGeom prst="rect">
            <a:avLst/>
          </a:prstGeom>
          <a:noFill/>
          <a:ln>
            <a:noFill/>
          </a:ln>
        </p:spPr>
      </p:pic>
      <p:sp>
        <p:nvSpPr>
          <p:cNvPr id="212" name="Google Shape;212;p19"/>
          <p:cNvSpPr txBox="1"/>
          <p:nvPr>
            <p:ph idx="1" type="subTitle"/>
          </p:nvPr>
        </p:nvSpPr>
        <p:spPr>
          <a:xfrm>
            <a:off x="1065975" y="1694950"/>
            <a:ext cx="2266500" cy="57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13" name="Google Shape;213;p19"/>
          <p:cNvSpPr txBox="1"/>
          <p:nvPr>
            <p:ph idx="2" type="subTitle"/>
          </p:nvPr>
        </p:nvSpPr>
        <p:spPr>
          <a:xfrm>
            <a:off x="1065975" y="1329775"/>
            <a:ext cx="2266500" cy="20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14" name="Google Shape;214;p19"/>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15" name="Google Shape;215;p19"/>
          <p:cNvGrpSpPr/>
          <p:nvPr/>
        </p:nvGrpSpPr>
        <p:grpSpPr>
          <a:xfrm>
            <a:off x="-127583" y="343050"/>
            <a:ext cx="9399537" cy="4457400"/>
            <a:chOff x="-203702" y="343050"/>
            <a:chExt cx="9551404" cy="4457400"/>
          </a:xfrm>
        </p:grpSpPr>
        <p:sp>
          <p:nvSpPr>
            <p:cNvPr id="216" name="Google Shape;216;p19"/>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9"/>
          <p:cNvSpPr txBox="1"/>
          <p:nvPr>
            <p:ph idx="3" type="subTitle"/>
          </p:nvPr>
        </p:nvSpPr>
        <p:spPr>
          <a:xfrm>
            <a:off x="1065975" y="2867400"/>
            <a:ext cx="2266500" cy="57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23" name="Google Shape;223;p19"/>
          <p:cNvSpPr txBox="1"/>
          <p:nvPr>
            <p:ph idx="4" type="subTitle"/>
          </p:nvPr>
        </p:nvSpPr>
        <p:spPr>
          <a:xfrm>
            <a:off x="1065975" y="2502225"/>
            <a:ext cx="2266500" cy="20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24" name="Google Shape;224;p19"/>
          <p:cNvSpPr txBox="1"/>
          <p:nvPr>
            <p:ph idx="5" type="subTitle"/>
          </p:nvPr>
        </p:nvSpPr>
        <p:spPr>
          <a:xfrm>
            <a:off x="1065975" y="4039850"/>
            <a:ext cx="2266500" cy="57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25" name="Google Shape;225;p19"/>
          <p:cNvSpPr txBox="1"/>
          <p:nvPr>
            <p:ph idx="6" type="subTitle"/>
          </p:nvPr>
        </p:nvSpPr>
        <p:spPr>
          <a:xfrm>
            <a:off x="1065975" y="3674675"/>
            <a:ext cx="2266500" cy="20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26" name="Google Shape;226;p19"/>
          <p:cNvSpPr txBox="1"/>
          <p:nvPr>
            <p:ph idx="7" type="subTitle"/>
          </p:nvPr>
        </p:nvSpPr>
        <p:spPr>
          <a:xfrm>
            <a:off x="5811500" y="1694950"/>
            <a:ext cx="22665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27" name="Google Shape;227;p19"/>
          <p:cNvSpPr txBox="1"/>
          <p:nvPr>
            <p:ph idx="8" type="subTitle"/>
          </p:nvPr>
        </p:nvSpPr>
        <p:spPr>
          <a:xfrm>
            <a:off x="5811500" y="1329775"/>
            <a:ext cx="22665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28" name="Google Shape;228;p19"/>
          <p:cNvSpPr txBox="1"/>
          <p:nvPr>
            <p:ph idx="9" type="subTitle"/>
          </p:nvPr>
        </p:nvSpPr>
        <p:spPr>
          <a:xfrm>
            <a:off x="5811500" y="2867400"/>
            <a:ext cx="22665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29" name="Google Shape;229;p19"/>
          <p:cNvSpPr txBox="1"/>
          <p:nvPr>
            <p:ph idx="13" type="subTitle"/>
          </p:nvPr>
        </p:nvSpPr>
        <p:spPr>
          <a:xfrm>
            <a:off x="5811500" y="2502225"/>
            <a:ext cx="22665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30" name="Google Shape;230;p19"/>
          <p:cNvSpPr txBox="1"/>
          <p:nvPr>
            <p:ph idx="14" type="subTitle"/>
          </p:nvPr>
        </p:nvSpPr>
        <p:spPr>
          <a:xfrm>
            <a:off x="5811500" y="4039850"/>
            <a:ext cx="22665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31" name="Google Shape;231;p19"/>
          <p:cNvSpPr txBox="1"/>
          <p:nvPr>
            <p:ph idx="15" type="subTitle"/>
          </p:nvPr>
        </p:nvSpPr>
        <p:spPr>
          <a:xfrm>
            <a:off x="5811500" y="3674675"/>
            <a:ext cx="22665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_1_1_1_1_1">
    <p:spTree>
      <p:nvGrpSpPr>
        <p:cNvPr id="232" name="Shape 232"/>
        <p:cNvGrpSpPr/>
        <p:nvPr/>
      </p:nvGrpSpPr>
      <p:grpSpPr>
        <a:xfrm>
          <a:off x="0" y="0"/>
          <a:ext cx="0" cy="0"/>
          <a:chOff x="0" y="0"/>
          <a:chExt cx="0" cy="0"/>
        </a:xfrm>
      </p:grpSpPr>
      <p:pic>
        <p:nvPicPr>
          <p:cNvPr id="233" name="Google Shape;233;p20"/>
          <p:cNvPicPr preferRelativeResize="0"/>
          <p:nvPr/>
        </p:nvPicPr>
        <p:blipFill rotWithShape="1">
          <a:blip r:embed="rId2">
            <a:alphaModFix/>
          </a:blip>
          <a:srcRect b="15206" l="2766" r="12616" t="13400"/>
          <a:stretch/>
        </p:blipFill>
        <p:spPr>
          <a:xfrm flipH="1">
            <a:off x="0" y="0"/>
            <a:ext cx="9143999" cy="5143500"/>
          </a:xfrm>
          <a:prstGeom prst="rect">
            <a:avLst/>
          </a:prstGeom>
          <a:noFill/>
          <a:ln>
            <a:noFill/>
          </a:ln>
        </p:spPr>
      </p:pic>
      <p:grpSp>
        <p:nvGrpSpPr>
          <p:cNvPr id="234" name="Google Shape;234;p20"/>
          <p:cNvGrpSpPr/>
          <p:nvPr/>
        </p:nvGrpSpPr>
        <p:grpSpPr>
          <a:xfrm>
            <a:off x="-127583" y="343050"/>
            <a:ext cx="9399537" cy="4457400"/>
            <a:chOff x="-203702" y="343050"/>
            <a:chExt cx="9551404" cy="4457400"/>
          </a:xfrm>
        </p:grpSpPr>
        <p:sp>
          <p:nvSpPr>
            <p:cNvPr id="235" name="Google Shape;235;p20"/>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0"/>
          <p:cNvSpPr txBox="1"/>
          <p:nvPr>
            <p:ph hasCustomPrompt="1" type="title"/>
          </p:nvPr>
        </p:nvSpPr>
        <p:spPr>
          <a:xfrm>
            <a:off x="3007800" y="1742688"/>
            <a:ext cx="3128400" cy="45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2" name="Google Shape;242;p20"/>
          <p:cNvSpPr txBox="1"/>
          <p:nvPr>
            <p:ph idx="1" type="subTitle"/>
          </p:nvPr>
        </p:nvSpPr>
        <p:spPr>
          <a:xfrm>
            <a:off x="3007800" y="2300963"/>
            <a:ext cx="3128400" cy="22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1400"/>
              <a:buNone/>
              <a:defRPr sz="160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243" name="Google Shape;243;p20"/>
          <p:cNvSpPr txBox="1"/>
          <p:nvPr>
            <p:ph idx="2"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4" name="Google Shape;244;p20"/>
          <p:cNvSpPr txBox="1"/>
          <p:nvPr>
            <p:ph hasCustomPrompt="1" idx="3" type="title"/>
          </p:nvPr>
        </p:nvSpPr>
        <p:spPr>
          <a:xfrm>
            <a:off x="3007800" y="3495825"/>
            <a:ext cx="3128400" cy="45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5" name="Google Shape;245;p20"/>
          <p:cNvSpPr txBox="1"/>
          <p:nvPr>
            <p:ph idx="4" type="subTitle"/>
          </p:nvPr>
        </p:nvSpPr>
        <p:spPr>
          <a:xfrm>
            <a:off x="3007800" y="4054100"/>
            <a:ext cx="3128400" cy="22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1400"/>
              <a:buNone/>
              <a:defRPr sz="160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21831" l="6676" r="8707" t="6775"/>
          <a:stretch/>
        </p:blipFill>
        <p:spPr>
          <a:xfrm rot="10800000">
            <a:off x="0" y="0"/>
            <a:ext cx="9143999" cy="5143500"/>
          </a:xfrm>
          <a:prstGeom prst="rect">
            <a:avLst/>
          </a:prstGeom>
          <a:noFill/>
          <a:ln>
            <a:noFill/>
          </a:ln>
        </p:spPr>
      </p:pic>
      <p:grpSp>
        <p:nvGrpSpPr>
          <p:cNvPr id="21" name="Google Shape;21;p3"/>
          <p:cNvGrpSpPr/>
          <p:nvPr/>
        </p:nvGrpSpPr>
        <p:grpSpPr>
          <a:xfrm>
            <a:off x="-127583" y="343050"/>
            <a:ext cx="9399537" cy="4457400"/>
            <a:chOff x="-203702" y="343050"/>
            <a:chExt cx="9551404" cy="4457400"/>
          </a:xfrm>
        </p:grpSpPr>
        <p:sp>
          <p:nvSpPr>
            <p:cNvPr id="22" name="Google Shape;22;p3"/>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3"/>
          <p:cNvSpPr txBox="1"/>
          <p:nvPr>
            <p:ph type="title"/>
          </p:nvPr>
        </p:nvSpPr>
        <p:spPr>
          <a:xfrm flipH="1">
            <a:off x="3977125" y="1612575"/>
            <a:ext cx="3516900" cy="112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3600"/>
              <a:buNone/>
              <a:defRPr sz="4000">
                <a:solidFill>
                  <a:schemeClr val="lt1"/>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29" name="Google Shape;29;p3"/>
          <p:cNvSpPr txBox="1"/>
          <p:nvPr>
            <p:ph idx="1" type="subTitle"/>
          </p:nvPr>
        </p:nvSpPr>
        <p:spPr>
          <a:xfrm flipH="1">
            <a:off x="3977125" y="2956128"/>
            <a:ext cx="2955900" cy="57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sz="1800">
                <a:solidFill>
                  <a:schemeClr val="accent1"/>
                </a:solidFill>
              </a:defRPr>
            </a:lvl1pPr>
            <a:lvl2pPr lvl="1" rtl="0" algn="r">
              <a:spcBef>
                <a:spcPts val="0"/>
              </a:spcBef>
              <a:spcAft>
                <a:spcPts val="0"/>
              </a:spcAft>
              <a:buClr>
                <a:schemeClr val="lt2"/>
              </a:buClr>
              <a:buSzPts val="1400"/>
              <a:buNone/>
              <a:defRPr>
                <a:solidFill>
                  <a:schemeClr val="lt2"/>
                </a:solidFill>
              </a:defRPr>
            </a:lvl2pPr>
            <a:lvl3pPr lvl="2" rtl="0" algn="r">
              <a:spcBef>
                <a:spcPts val="0"/>
              </a:spcBef>
              <a:spcAft>
                <a:spcPts val="0"/>
              </a:spcAft>
              <a:buClr>
                <a:schemeClr val="lt2"/>
              </a:buClr>
              <a:buSzPts val="1400"/>
              <a:buNone/>
              <a:defRPr>
                <a:solidFill>
                  <a:schemeClr val="lt2"/>
                </a:solidFill>
              </a:defRPr>
            </a:lvl3pPr>
            <a:lvl4pPr lvl="3" rtl="0" algn="r">
              <a:spcBef>
                <a:spcPts val="0"/>
              </a:spcBef>
              <a:spcAft>
                <a:spcPts val="0"/>
              </a:spcAft>
              <a:buClr>
                <a:schemeClr val="lt2"/>
              </a:buClr>
              <a:buSzPts val="1400"/>
              <a:buNone/>
              <a:defRPr>
                <a:solidFill>
                  <a:schemeClr val="lt2"/>
                </a:solidFill>
              </a:defRPr>
            </a:lvl4pPr>
            <a:lvl5pPr lvl="4" rtl="0" algn="r">
              <a:spcBef>
                <a:spcPts val="0"/>
              </a:spcBef>
              <a:spcAft>
                <a:spcPts val="0"/>
              </a:spcAft>
              <a:buClr>
                <a:schemeClr val="lt2"/>
              </a:buClr>
              <a:buSzPts val="1400"/>
              <a:buNone/>
              <a:defRPr>
                <a:solidFill>
                  <a:schemeClr val="lt2"/>
                </a:solidFill>
              </a:defRPr>
            </a:lvl5pPr>
            <a:lvl6pPr lvl="5" rtl="0" algn="r">
              <a:spcBef>
                <a:spcPts val="0"/>
              </a:spcBef>
              <a:spcAft>
                <a:spcPts val="0"/>
              </a:spcAft>
              <a:buClr>
                <a:schemeClr val="lt2"/>
              </a:buClr>
              <a:buSzPts val="1400"/>
              <a:buNone/>
              <a:defRPr>
                <a:solidFill>
                  <a:schemeClr val="lt2"/>
                </a:solidFill>
              </a:defRPr>
            </a:lvl6pPr>
            <a:lvl7pPr lvl="6" rtl="0" algn="r">
              <a:spcBef>
                <a:spcPts val="0"/>
              </a:spcBef>
              <a:spcAft>
                <a:spcPts val="0"/>
              </a:spcAft>
              <a:buClr>
                <a:schemeClr val="lt2"/>
              </a:buClr>
              <a:buSzPts val="1400"/>
              <a:buNone/>
              <a:defRPr>
                <a:solidFill>
                  <a:schemeClr val="lt2"/>
                </a:solidFill>
              </a:defRPr>
            </a:lvl7pPr>
            <a:lvl8pPr lvl="7" rtl="0" algn="r">
              <a:spcBef>
                <a:spcPts val="0"/>
              </a:spcBef>
              <a:spcAft>
                <a:spcPts val="0"/>
              </a:spcAft>
              <a:buClr>
                <a:schemeClr val="lt2"/>
              </a:buClr>
              <a:buSzPts val="1400"/>
              <a:buNone/>
              <a:defRPr>
                <a:solidFill>
                  <a:schemeClr val="lt2"/>
                </a:solidFill>
              </a:defRPr>
            </a:lvl8pPr>
            <a:lvl9pPr lvl="8" rtl="0" algn="r">
              <a:spcBef>
                <a:spcPts val="0"/>
              </a:spcBef>
              <a:spcAft>
                <a:spcPts val="0"/>
              </a:spcAft>
              <a:buClr>
                <a:schemeClr val="lt2"/>
              </a:buClr>
              <a:buSzPts val="1400"/>
              <a:buNone/>
              <a:defRPr>
                <a:solidFill>
                  <a:schemeClr val="lt2"/>
                </a:solidFill>
              </a:defRPr>
            </a:lvl9pPr>
          </a:lstStyle>
          <a:p/>
        </p:txBody>
      </p:sp>
      <p:sp>
        <p:nvSpPr>
          <p:cNvPr id="30" name="Google Shape;30;p3"/>
          <p:cNvSpPr txBox="1"/>
          <p:nvPr>
            <p:ph hasCustomPrompt="1" idx="2" type="title"/>
          </p:nvPr>
        </p:nvSpPr>
        <p:spPr>
          <a:xfrm>
            <a:off x="1903925" y="1866300"/>
            <a:ext cx="1531500" cy="141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85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_1_1_1_1_1">
    <p:spTree>
      <p:nvGrpSpPr>
        <p:cNvPr id="246" name="Shape 246"/>
        <p:cNvGrpSpPr/>
        <p:nvPr/>
      </p:nvGrpSpPr>
      <p:grpSpPr>
        <a:xfrm>
          <a:off x="0" y="0"/>
          <a:ext cx="0" cy="0"/>
          <a:chOff x="0" y="0"/>
          <a:chExt cx="0" cy="0"/>
        </a:xfrm>
      </p:grpSpPr>
      <p:pic>
        <p:nvPicPr>
          <p:cNvPr id="247" name="Google Shape;247;p21"/>
          <p:cNvPicPr preferRelativeResize="0"/>
          <p:nvPr/>
        </p:nvPicPr>
        <p:blipFill rotWithShape="1">
          <a:blip r:embed="rId2">
            <a:alphaModFix/>
          </a:blip>
          <a:srcRect b="10985" l="2830" r="2830" t="10993"/>
          <a:stretch/>
        </p:blipFill>
        <p:spPr>
          <a:xfrm rot="10800000">
            <a:off x="0" y="0"/>
            <a:ext cx="9144003" cy="5143499"/>
          </a:xfrm>
          <a:prstGeom prst="rect">
            <a:avLst/>
          </a:prstGeom>
          <a:noFill/>
          <a:ln>
            <a:noFill/>
          </a:ln>
        </p:spPr>
      </p:pic>
      <p:grpSp>
        <p:nvGrpSpPr>
          <p:cNvPr id="248" name="Google Shape;248;p21"/>
          <p:cNvGrpSpPr/>
          <p:nvPr/>
        </p:nvGrpSpPr>
        <p:grpSpPr>
          <a:xfrm>
            <a:off x="-127583" y="343050"/>
            <a:ext cx="9399537" cy="4457400"/>
            <a:chOff x="-203702" y="343050"/>
            <a:chExt cx="9551404" cy="4457400"/>
          </a:xfrm>
        </p:grpSpPr>
        <p:sp>
          <p:nvSpPr>
            <p:cNvPr id="249" name="Google Shape;249;p21"/>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1"/>
          <p:cNvSpPr txBox="1"/>
          <p:nvPr>
            <p:ph idx="1" type="body"/>
          </p:nvPr>
        </p:nvSpPr>
        <p:spPr>
          <a:xfrm>
            <a:off x="1226963" y="2422250"/>
            <a:ext cx="2812800" cy="2190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solidFill>
                  <a:schemeClr val="accent1"/>
                </a:solidFill>
              </a:defRPr>
            </a:lvl1pPr>
            <a:lvl2pPr indent="-317500" lvl="1" marL="914400" rtl="0">
              <a:lnSpc>
                <a:spcPct val="100000"/>
              </a:lnSpc>
              <a:spcBef>
                <a:spcPts val="0"/>
              </a:spcBef>
              <a:spcAft>
                <a:spcPts val="0"/>
              </a:spcAft>
              <a:buClr>
                <a:schemeClr val="accent1"/>
              </a:buClr>
              <a:buSzPts val="1400"/>
              <a:buFont typeface="Montserrat"/>
              <a:buChar char="○"/>
              <a:defRPr>
                <a:solidFill>
                  <a:schemeClr val="accent1"/>
                </a:solidFill>
              </a:defRPr>
            </a:lvl2pPr>
            <a:lvl3pPr indent="-317500" lvl="2" marL="1371600" rtl="0">
              <a:spcBef>
                <a:spcPts val="0"/>
              </a:spcBef>
              <a:spcAft>
                <a:spcPts val="0"/>
              </a:spcAft>
              <a:buClr>
                <a:schemeClr val="accent1"/>
              </a:buClr>
              <a:buSzPts val="1400"/>
              <a:buFont typeface="Montserrat"/>
              <a:buChar char="■"/>
              <a:defRPr>
                <a:solidFill>
                  <a:schemeClr val="accent1"/>
                </a:solidFill>
              </a:defRPr>
            </a:lvl3pPr>
            <a:lvl4pPr indent="-317500" lvl="3" marL="1828800" rtl="0">
              <a:spcBef>
                <a:spcPts val="0"/>
              </a:spcBef>
              <a:spcAft>
                <a:spcPts val="0"/>
              </a:spcAft>
              <a:buClr>
                <a:schemeClr val="accent1"/>
              </a:buClr>
              <a:buSzPts val="1400"/>
              <a:buFont typeface="Montserrat"/>
              <a:buChar char="●"/>
              <a:defRPr>
                <a:solidFill>
                  <a:schemeClr val="accent1"/>
                </a:solidFill>
              </a:defRPr>
            </a:lvl4pPr>
            <a:lvl5pPr indent="-317500" lvl="4" marL="2286000" rtl="0">
              <a:spcBef>
                <a:spcPts val="0"/>
              </a:spcBef>
              <a:spcAft>
                <a:spcPts val="0"/>
              </a:spcAft>
              <a:buClr>
                <a:schemeClr val="accent1"/>
              </a:buClr>
              <a:buSzPts val="1400"/>
              <a:buFont typeface="Montserrat"/>
              <a:buChar char="○"/>
              <a:defRPr>
                <a:solidFill>
                  <a:schemeClr val="accent1"/>
                </a:solidFill>
              </a:defRPr>
            </a:lvl5pPr>
            <a:lvl6pPr indent="-317500" lvl="5" marL="2743200" rtl="0">
              <a:spcBef>
                <a:spcPts val="0"/>
              </a:spcBef>
              <a:spcAft>
                <a:spcPts val="0"/>
              </a:spcAft>
              <a:buClr>
                <a:schemeClr val="accent1"/>
              </a:buClr>
              <a:buSzPts val="1400"/>
              <a:buFont typeface="Montserrat"/>
              <a:buChar char="■"/>
              <a:defRPr>
                <a:solidFill>
                  <a:schemeClr val="accent1"/>
                </a:solidFill>
              </a:defRPr>
            </a:lvl6pPr>
            <a:lvl7pPr indent="-317500" lvl="6" marL="3200400" rtl="0">
              <a:spcBef>
                <a:spcPts val="0"/>
              </a:spcBef>
              <a:spcAft>
                <a:spcPts val="0"/>
              </a:spcAft>
              <a:buClr>
                <a:schemeClr val="accent1"/>
              </a:buClr>
              <a:buSzPts val="1400"/>
              <a:buFont typeface="Montserrat"/>
              <a:buChar char="●"/>
              <a:defRPr>
                <a:solidFill>
                  <a:schemeClr val="accent1"/>
                </a:solidFill>
              </a:defRPr>
            </a:lvl7pPr>
            <a:lvl8pPr indent="-317500" lvl="7" marL="3657600" rtl="0">
              <a:spcBef>
                <a:spcPts val="0"/>
              </a:spcBef>
              <a:spcAft>
                <a:spcPts val="0"/>
              </a:spcAft>
              <a:buClr>
                <a:schemeClr val="accent1"/>
              </a:buClr>
              <a:buSzPts val="1400"/>
              <a:buFont typeface="Montserrat"/>
              <a:buChar char="○"/>
              <a:defRPr>
                <a:solidFill>
                  <a:schemeClr val="accent1"/>
                </a:solidFill>
              </a:defRPr>
            </a:lvl8pPr>
            <a:lvl9pPr indent="-317500" lvl="8" marL="4114800" rtl="0">
              <a:spcBef>
                <a:spcPts val="0"/>
              </a:spcBef>
              <a:spcAft>
                <a:spcPts val="0"/>
              </a:spcAft>
              <a:buClr>
                <a:schemeClr val="accent1"/>
              </a:buClr>
              <a:buSzPts val="1400"/>
              <a:buFont typeface="Montserrat"/>
              <a:buChar char="■"/>
              <a:defRPr>
                <a:solidFill>
                  <a:schemeClr val="accent1"/>
                </a:solidFill>
              </a:defRPr>
            </a:lvl9pPr>
          </a:lstStyle>
          <a:p/>
        </p:txBody>
      </p:sp>
      <p:sp>
        <p:nvSpPr>
          <p:cNvPr id="256" name="Google Shape;256;p21"/>
          <p:cNvSpPr txBox="1"/>
          <p:nvPr>
            <p:ph idx="2" type="subTitle"/>
          </p:nvPr>
        </p:nvSpPr>
        <p:spPr>
          <a:xfrm>
            <a:off x="1226963" y="2046550"/>
            <a:ext cx="2812800" cy="338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Montserrat ExtraBold"/>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2pPr>
            <a:lvl3pPr lvl="2"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3pPr>
            <a:lvl4pPr lvl="3"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4pPr>
            <a:lvl5pPr lvl="4"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5pPr>
            <a:lvl6pPr lvl="5"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6pPr>
            <a:lvl7pPr lvl="6"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7pPr>
            <a:lvl8pPr lvl="7"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8pPr>
            <a:lvl9pPr lvl="8"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9pPr>
          </a:lstStyle>
          <a:p/>
        </p:txBody>
      </p:sp>
      <p:sp>
        <p:nvSpPr>
          <p:cNvPr id="257" name="Google Shape;257;p21"/>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21"/>
          <p:cNvSpPr txBox="1"/>
          <p:nvPr>
            <p:ph idx="3" type="body"/>
          </p:nvPr>
        </p:nvSpPr>
        <p:spPr>
          <a:xfrm>
            <a:off x="5104244" y="2422250"/>
            <a:ext cx="2812800" cy="2190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2"/>
              </a:buClr>
              <a:buSzPts val="1400"/>
              <a:buChar char="●"/>
              <a:defRPr>
                <a:solidFill>
                  <a:schemeClr val="accent1"/>
                </a:solidFill>
              </a:defRPr>
            </a:lvl1pPr>
            <a:lvl2pPr indent="-317500" lvl="1" marL="914400" rtl="0">
              <a:lnSpc>
                <a:spcPct val="100000"/>
              </a:lnSpc>
              <a:spcBef>
                <a:spcPts val="0"/>
              </a:spcBef>
              <a:spcAft>
                <a:spcPts val="0"/>
              </a:spcAft>
              <a:buClr>
                <a:schemeClr val="accent1"/>
              </a:buClr>
              <a:buSzPts val="1400"/>
              <a:buFont typeface="Montserrat"/>
              <a:buChar char="○"/>
              <a:defRPr>
                <a:solidFill>
                  <a:schemeClr val="accent1"/>
                </a:solidFill>
              </a:defRPr>
            </a:lvl2pPr>
            <a:lvl3pPr indent="-317500" lvl="2" marL="1371600" rtl="0">
              <a:spcBef>
                <a:spcPts val="0"/>
              </a:spcBef>
              <a:spcAft>
                <a:spcPts val="0"/>
              </a:spcAft>
              <a:buClr>
                <a:schemeClr val="accent1"/>
              </a:buClr>
              <a:buSzPts val="1400"/>
              <a:buFont typeface="Montserrat"/>
              <a:buChar char="■"/>
              <a:defRPr>
                <a:solidFill>
                  <a:schemeClr val="accent1"/>
                </a:solidFill>
              </a:defRPr>
            </a:lvl3pPr>
            <a:lvl4pPr indent="-317500" lvl="3" marL="1828800" rtl="0">
              <a:spcBef>
                <a:spcPts val="0"/>
              </a:spcBef>
              <a:spcAft>
                <a:spcPts val="0"/>
              </a:spcAft>
              <a:buClr>
                <a:schemeClr val="accent1"/>
              </a:buClr>
              <a:buSzPts val="1400"/>
              <a:buFont typeface="Montserrat"/>
              <a:buChar char="●"/>
              <a:defRPr>
                <a:solidFill>
                  <a:schemeClr val="accent1"/>
                </a:solidFill>
              </a:defRPr>
            </a:lvl4pPr>
            <a:lvl5pPr indent="-317500" lvl="4" marL="2286000" rtl="0">
              <a:spcBef>
                <a:spcPts val="0"/>
              </a:spcBef>
              <a:spcAft>
                <a:spcPts val="0"/>
              </a:spcAft>
              <a:buClr>
                <a:schemeClr val="accent1"/>
              </a:buClr>
              <a:buSzPts val="1400"/>
              <a:buFont typeface="Montserrat"/>
              <a:buChar char="○"/>
              <a:defRPr>
                <a:solidFill>
                  <a:schemeClr val="accent1"/>
                </a:solidFill>
              </a:defRPr>
            </a:lvl5pPr>
            <a:lvl6pPr indent="-317500" lvl="5" marL="2743200" rtl="0">
              <a:spcBef>
                <a:spcPts val="0"/>
              </a:spcBef>
              <a:spcAft>
                <a:spcPts val="0"/>
              </a:spcAft>
              <a:buClr>
                <a:schemeClr val="accent1"/>
              </a:buClr>
              <a:buSzPts val="1400"/>
              <a:buFont typeface="Montserrat"/>
              <a:buChar char="■"/>
              <a:defRPr>
                <a:solidFill>
                  <a:schemeClr val="accent1"/>
                </a:solidFill>
              </a:defRPr>
            </a:lvl6pPr>
            <a:lvl7pPr indent="-317500" lvl="6" marL="3200400" rtl="0">
              <a:spcBef>
                <a:spcPts val="0"/>
              </a:spcBef>
              <a:spcAft>
                <a:spcPts val="0"/>
              </a:spcAft>
              <a:buClr>
                <a:schemeClr val="accent1"/>
              </a:buClr>
              <a:buSzPts val="1400"/>
              <a:buFont typeface="Montserrat"/>
              <a:buChar char="●"/>
              <a:defRPr>
                <a:solidFill>
                  <a:schemeClr val="accent1"/>
                </a:solidFill>
              </a:defRPr>
            </a:lvl7pPr>
            <a:lvl8pPr indent="-317500" lvl="7" marL="3657600" rtl="0">
              <a:spcBef>
                <a:spcPts val="0"/>
              </a:spcBef>
              <a:spcAft>
                <a:spcPts val="0"/>
              </a:spcAft>
              <a:buClr>
                <a:schemeClr val="accent1"/>
              </a:buClr>
              <a:buSzPts val="1400"/>
              <a:buFont typeface="Montserrat"/>
              <a:buChar char="○"/>
              <a:defRPr>
                <a:solidFill>
                  <a:schemeClr val="accent1"/>
                </a:solidFill>
              </a:defRPr>
            </a:lvl8pPr>
            <a:lvl9pPr indent="-317500" lvl="8" marL="4114800" rtl="0">
              <a:spcBef>
                <a:spcPts val="0"/>
              </a:spcBef>
              <a:spcAft>
                <a:spcPts val="0"/>
              </a:spcAft>
              <a:buClr>
                <a:schemeClr val="accent1"/>
              </a:buClr>
              <a:buSzPts val="1400"/>
              <a:buFont typeface="Montserrat"/>
              <a:buChar char="■"/>
              <a:defRPr>
                <a:solidFill>
                  <a:schemeClr val="accent1"/>
                </a:solidFill>
              </a:defRPr>
            </a:lvl9pPr>
          </a:lstStyle>
          <a:p/>
        </p:txBody>
      </p:sp>
      <p:sp>
        <p:nvSpPr>
          <p:cNvPr id="259" name="Google Shape;259;p21"/>
          <p:cNvSpPr txBox="1"/>
          <p:nvPr>
            <p:ph idx="4" type="subTitle"/>
          </p:nvPr>
        </p:nvSpPr>
        <p:spPr>
          <a:xfrm>
            <a:off x="5104244" y="2046550"/>
            <a:ext cx="2812800" cy="338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Montserrat ExtraBold"/>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2pPr>
            <a:lvl3pPr lvl="2"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3pPr>
            <a:lvl4pPr lvl="3"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4pPr>
            <a:lvl5pPr lvl="4"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5pPr>
            <a:lvl6pPr lvl="5"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6pPr>
            <a:lvl7pPr lvl="6"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7pPr>
            <a:lvl8pPr lvl="7"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8pPr>
            <a:lvl9pPr lvl="8"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_1_1_1_1_1">
    <p:spTree>
      <p:nvGrpSpPr>
        <p:cNvPr id="260" name="Shape 260"/>
        <p:cNvGrpSpPr/>
        <p:nvPr/>
      </p:nvGrpSpPr>
      <p:grpSpPr>
        <a:xfrm>
          <a:off x="0" y="0"/>
          <a:ext cx="0" cy="0"/>
          <a:chOff x="0" y="0"/>
          <a:chExt cx="0" cy="0"/>
        </a:xfrm>
      </p:grpSpPr>
      <p:pic>
        <p:nvPicPr>
          <p:cNvPr id="261" name="Google Shape;261;p22"/>
          <p:cNvPicPr preferRelativeResize="0"/>
          <p:nvPr/>
        </p:nvPicPr>
        <p:blipFill rotWithShape="1">
          <a:blip r:embed="rId2">
            <a:alphaModFix/>
          </a:blip>
          <a:srcRect b="0" l="0" r="0" t="0"/>
          <a:stretch/>
        </p:blipFill>
        <p:spPr>
          <a:xfrm rot="10800000">
            <a:off x="0" y="0"/>
            <a:ext cx="9144005" cy="5143500"/>
          </a:xfrm>
          <a:prstGeom prst="rect">
            <a:avLst/>
          </a:prstGeom>
          <a:noFill/>
          <a:ln>
            <a:noFill/>
          </a:ln>
        </p:spPr>
      </p:pic>
      <p:grpSp>
        <p:nvGrpSpPr>
          <p:cNvPr id="262" name="Google Shape;262;p22"/>
          <p:cNvGrpSpPr/>
          <p:nvPr/>
        </p:nvGrpSpPr>
        <p:grpSpPr>
          <a:xfrm>
            <a:off x="-127583" y="343050"/>
            <a:ext cx="9399537" cy="4457400"/>
            <a:chOff x="-203702" y="343050"/>
            <a:chExt cx="9551404" cy="4457400"/>
          </a:xfrm>
        </p:grpSpPr>
        <p:sp>
          <p:nvSpPr>
            <p:cNvPr id="263" name="Google Shape;263;p22"/>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2"/>
          <p:cNvSpPr txBox="1"/>
          <p:nvPr>
            <p:ph idx="1" type="body"/>
          </p:nvPr>
        </p:nvSpPr>
        <p:spPr>
          <a:xfrm>
            <a:off x="2202750" y="1627175"/>
            <a:ext cx="4738500" cy="2764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2"/>
              </a:buClr>
              <a:buSzPts val="1400"/>
              <a:buChar char="●"/>
              <a:defRPr sz="1600">
                <a:solidFill>
                  <a:schemeClr val="accent1"/>
                </a:solidFill>
              </a:defRPr>
            </a:lvl1pPr>
            <a:lvl2pPr indent="-317500" lvl="1" marL="914400" rtl="0">
              <a:lnSpc>
                <a:spcPct val="100000"/>
              </a:lnSpc>
              <a:spcBef>
                <a:spcPts val="0"/>
              </a:spcBef>
              <a:spcAft>
                <a:spcPts val="0"/>
              </a:spcAft>
              <a:buClr>
                <a:schemeClr val="accent1"/>
              </a:buClr>
              <a:buSzPts val="1400"/>
              <a:buFont typeface="Montserrat"/>
              <a:buChar char="○"/>
              <a:defRPr>
                <a:solidFill>
                  <a:schemeClr val="accent1"/>
                </a:solidFill>
              </a:defRPr>
            </a:lvl2pPr>
            <a:lvl3pPr indent="-317500" lvl="2" marL="1371600" rtl="0">
              <a:spcBef>
                <a:spcPts val="0"/>
              </a:spcBef>
              <a:spcAft>
                <a:spcPts val="0"/>
              </a:spcAft>
              <a:buClr>
                <a:schemeClr val="accent1"/>
              </a:buClr>
              <a:buSzPts val="1400"/>
              <a:buFont typeface="Montserrat"/>
              <a:buChar char="■"/>
              <a:defRPr>
                <a:solidFill>
                  <a:schemeClr val="accent1"/>
                </a:solidFill>
              </a:defRPr>
            </a:lvl3pPr>
            <a:lvl4pPr indent="-317500" lvl="3" marL="1828800" rtl="0">
              <a:spcBef>
                <a:spcPts val="0"/>
              </a:spcBef>
              <a:spcAft>
                <a:spcPts val="0"/>
              </a:spcAft>
              <a:buClr>
                <a:schemeClr val="accent1"/>
              </a:buClr>
              <a:buSzPts val="1400"/>
              <a:buFont typeface="Montserrat"/>
              <a:buChar char="●"/>
              <a:defRPr>
                <a:solidFill>
                  <a:schemeClr val="accent1"/>
                </a:solidFill>
              </a:defRPr>
            </a:lvl4pPr>
            <a:lvl5pPr indent="-317500" lvl="4" marL="2286000" rtl="0">
              <a:spcBef>
                <a:spcPts val="0"/>
              </a:spcBef>
              <a:spcAft>
                <a:spcPts val="0"/>
              </a:spcAft>
              <a:buClr>
                <a:schemeClr val="accent1"/>
              </a:buClr>
              <a:buSzPts val="1400"/>
              <a:buFont typeface="Montserrat"/>
              <a:buChar char="○"/>
              <a:defRPr>
                <a:solidFill>
                  <a:schemeClr val="accent1"/>
                </a:solidFill>
              </a:defRPr>
            </a:lvl5pPr>
            <a:lvl6pPr indent="-317500" lvl="5" marL="2743200" rtl="0">
              <a:spcBef>
                <a:spcPts val="0"/>
              </a:spcBef>
              <a:spcAft>
                <a:spcPts val="0"/>
              </a:spcAft>
              <a:buClr>
                <a:schemeClr val="accent1"/>
              </a:buClr>
              <a:buSzPts val="1400"/>
              <a:buFont typeface="Montserrat"/>
              <a:buChar char="■"/>
              <a:defRPr>
                <a:solidFill>
                  <a:schemeClr val="accent1"/>
                </a:solidFill>
              </a:defRPr>
            </a:lvl6pPr>
            <a:lvl7pPr indent="-317500" lvl="6" marL="3200400" rtl="0">
              <a:spcBef>
                <a:spcPts val="0"/>
              </a:spcBef>
              <a:spcAft>
                <a:spcPts val="0"/>
              </a:spcAft>
              <a:buClr>
                <a:schemeClr val="accent1"/>
              </a:buClr>
              <a:buSzPts val="1400"/>
              <a:buFont typeface="Montserrat"/>
              <a:buChar char="●"/>
              <a:defRPr>
                <a:solidFill>
                  <a:schemeClr val="accent1"/>
                </a:solidFill>
              </a:defRPr>
            </a:lvl7pPr>
            <a:lvl8pPr indent="-317500" lvl="7" marL="3657600" rtl="0">
              <a:spcBef>
                <a:spcPts val="0"/>
              </a:spcBef>
              <a:spcAft>
                <a:spcPts val="0"/>
              </a:spcAft>
              <a:buClr>
                <a:schemeClr val="accent1"/>
              </a:buClr>
              <a:buSzPts val="1400"/>
              <a:buFont typeface="Montserrat"/>
              <a:buChar char="○"/>
              <a:defRPr>
                <a:solidFill>
                  <a:schemeClr val="accent1"/>
                </a:solidFill>
              </a:defRPr>
            </a:lvl8pPr>
            <a:lvl9pPr indent="-317500" lvl="8" marL="4114800" rtl="0">
              <a:spcBef>
                <a:spcPts val="0"/>
              </a:spcBef>
              <a:spcAft>
                <a:spcPts val="0"/>
              </a:spcAft>
              <a:buClr>
                <a:schemeClr val="accent1"/>
              </a:buClr>
              <a:buSzPts val="1400"/>
              <a:buFont typeface="Montserrat"/>
              <a:buChar char="■"/>
              <a:defRPr>
                <a:solidFill>
                  <a:schemeClr val="accent1"/>
                </a:solidFill>
              </a:defRPr>
            </a:lvl9pPr>
          </a:lstStyle>
          <a:p/>
        </p:txBody>
      </p:sp>
      <p:sp>
        <p:nvSpPr>
          <p:cNvPr id="270" name="Google Shape;270;p22"/>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_1_1_1_1_1">
    <p:spTree>
      <p:nvGrpSpPr>
        <p:cNvPr id="271" name="Shape 271"/>
        <p:cNvGrpSpPr/>
        <p:nvPr/>
      </p:nvGrpSpPr>
      <p:grpSpPr>
        <a:xfrm>
          <a:off x="0" y="0"/>
          <a:ext cx="0" cy="0"/>
          <a:chOff x="0" y="0"/>
          <a:chExt cx="0" cy="0"/>
        </a:xfrm>
      </p:grpSpPr>
      <p:pic>
        <p:nvPicPr>
          <p:cNvPr id="272" name="Google Shape;272;p23"/>
          <p:cNvPicPr preferRelativeResize="0"/>
          <p:nvPr/>
        </p:nvPicPr>
        <p:blipFill rotWithShape="1">
          <a:blip r:embed="rId2">
            <a:alphaModFix/>
          </a:blip>
          <a:srcRect b="0" l="7549" r="4561" t="12111"/>
          <a:stretch/>
        </p:blipFill>
        <p:spPr>
          <a:xfrm flipH="1">
            <a:off x="365" y="-1"/>
            <a:ext cx="9144005" cy="5143500"/>
          </a:xfrm>
          <a:prstGeom prst="rect">
            <a:avLst/>
          </a:prstGeom>
          <a:noFill/>
          <a:ln>
            <a:noFill/>
          </a:ln>
        </p:spPr>
      </p:pic>
      <p:grpSp>
        <p:nvGrpSpPr>
          <p:cNvPr id="273" name="Google Shape;273;p23"/>
          <p:cNvGrpSpPr/>
          <p:nvPr/>
        </p:nvGrpSpPr>
        <p:grpSpPr>
          <a:xfrm flipH="1">
            <a:off x="-127583" y="343050"/>
            <a:ext cx="9399537" cy="4457400"/>
            <a:chOff x="-203702" y="343050"/>
            <a:chExt cx="9551404" cy="4457400"/>
          </a:xfrm>
        </p:grpSpPr>
        <p:sp>
          <p:nvSpPr>
            <p:cNvPr id="274" name="Google Shape;274;p23"/>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23"/>
          <p:cNvSpPr txBox="1"/>
          <p:nvPr>
            <p:ph idx="1" type="body"/>
          </p:nvPr>
        </p:nvSpPr>
        <p:spPr>
          <a:xfrm>
            <a:off x="1203825" y="1598675"/>
            <a:ext cx="6447900" cy="3013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solidFill>
                  <a:schemeClr val="accent1"/>
                </a:solidFill>
              </a:defRPr>
            </a:lvl1pPr>
            <a:lvl2pPr indent="-317500" lvl="1" marL="914400" rtl="0">
              <a:lnSpc>
                <a:spcPct val="100000"/>
              </a:lnSpc>
              <a:spcBef>
                <a:spcPts val="0"/>
              </a:spcBef>
              <a:spcAft>
                <a:spcPts val="0"/>
              </a:spcAft>
              <a:buClr>
                <a:schemeClr val="accent1"/>
              </a:buClr>
              <a:buSzPts val="1400"/>
              <a:buFont typeface="Montserrat"/>
              <a:buChar char="○"/>
              <a:defRPr>
                <a:solidFill>
                  <a:schemeClr val="accent1"/>
                </a:solidFill>
              </a:defRPr>
            </a:lvl2pPr>
            <a:lvl3pPr indent="-317500" lvl="2" marL="1371600" rtl="0">
              <a:spcBef>
                <a:spcPts val="0"/>
              </a:spcBef>
              <a:spcAft>
                <a:spcPts val="0"/>
              </a:spcAft>
              <a:buClr>
                <a:schemeClr val="accent1"/>
              </a:buClr>
              <a:buSzPts val="1400"/>
              <a:buFont typeface="Montserrat"/>
              <a:buChar char="■"/>
              <a:defRPr>
                <a:solidFill>
                  <a:schemeClr val="accent1"/>
                </a:solidFill>
              </a:defRPr>
            </a:lvl3pPr>
            <a:lvl4pPr indent="-317500" lvl="3" marL="1828800" rtl="0">
              <a:spcBef>
                <a:spcPts val="0"/>
              </a:spcBef>
              <a:spcAft>
                <a:spcPts val="0"/>
              </a:spcAft>
              <a:buClr>
                <a:schemeClr val="accent1"/>
              </a:buClr>
              <a:buSzPts val="1400"/>
              <a:buFont typeface="Montserrat"/>
              <a:buChar char="●"/>
              <a:defRPr>
                <a:solidFill>
                  <a:schemeClr val="accent1"/>
                </a:solidFill>
              </a:defRPr>
            </a:lvl4pPr>
            <a:lvl5pPr indent="-317500" lvl="4" marL="2286000" rtl="0">
              <a:spcBef>
                <a:spcPts val="0"/>
              </a:spcBef>
              <a:spcAft>
                <a:spcPts val="0"/>
              </a:spcAft>
              <a:buClr>
                <a:schemeClr val="accent1"/>
              </a:buClr>
              <a:buSzPts val="1400"/>
              <a:buFont typeface="Montserrat"/>
              <a:buChar char="○"/>
              <a:defRPr>
                <a:solidFill>
                  <a:schemeClr val="accent1"/>
                </a:solidFill>
              </a:defRPr>
            </a:lvl5pPr>
            <a:lvl6pPr indent="-317500" lvl="5" marL="2743200" rtl="0">
              <a:spcBef>
                <a:spcPts val="0"/>
              </a:spcBef>
              <a:spcAft>
                <a:spcPts val="0"/>
              </a:spcAft>
              <a:buClr>
                <a:schemeClr val="accent1"/>
              </a:buClr>
              <a:buSzPts val="1400"/>
              <a:buFont typeface="Montserrat"/>
              <a:buChar char="■"/>
              <a:defRPr>
                <a:solidFill>
                  <a:schemeClr val="accent1"/>
                </a:solidFill>
              </a:defRPr>
            </a:lvl6pPr>
            <a:lvl7pPr indent="-317500" lvl="6" marL="3200400" rtl="0">
              <a:spcBef>
                <a:spcPts val="0"/>
              </a:spcBef>
              <a:spcAft>
                <a:spcPts val="0"/>
              </a:spcAft>
              <a:buClr>
                <a:schemeClr val="accent1"/>
              </a:buClr>
              <a:buSzPts val="1400"/>
              <a:buFont typeface="Montserrat"/>
              <a:buChar char="●"/>
              <a:defRPr>
                <a:solidFill>
                  <a:schemeClr val="accent1"/>
                </a:solidFill>
              </a:defRPr>
            </a:lvl7pPr>
            <a:lvl8pPr indent="-317500" lvl="7" marL="3657600" rtl="0">
              <a:spcBef>
                <a:spcPts val="0"/>
              </a:spcBef>
              <a:spcAft>
                <a:spcPts val="0"/>
              </a:spcAft>
              <a:buClr>
                <a:schemeClr val="accent1"/>
              </a:buClr>
              <a:buSzPts val="1400"/>
              <a:buFont typeface="Montserrat"/>
              <a:buChar char="○"/>
              <a:defRPr>
                <a:solidFill>
                  <a:schemeClr val="accent1"/>
                </a:solidFill>
              </a:defRPr>
            </a:lvl8pPr>
            <a:lvl9pPr indent="-317500" lvl="8" marL="4114800" rtl="0">
              <a:spcBef>
                <a:spcPts val="0"/>
              </a:spcBef>
              <a:spcAft>
                <a:spcPts val="0"/>
              </a:spcAft>
              <a:buClr>
                <a:schemeClr val="accent1"/>
              </a:buClr>
              <a:buSzPts val="1400"/>
              <a:buFont typeface="Montserrat"/>
              <a:buChar char="■"/>
              <a:defRPr>
                <a:solidFill>
                  <a:schemeClr val="accent1"/>
                </a:solidFill>
              </a:defRPr>
            </a:lvl9pPr>
          </a:lstStyle>
          <a:p/>
        </p:txBody>
      </p:sp>
      <p:sp>
        <p:nvSpPr>
          <p:cNvPr id="281" name="Google Shape;281;p23"/>
          <p:cNvSpPr txBox="1"/>
          <p:nvPr>
            <p:ph idx="2" type="subTitle"/>
          </p:nvPr>
        </p:nvSpPr>
        <p:spPr>
          <a:xfrm>
            <a:off x="716683" y="1260275"/>
            <a:ext cx="7710600" cy="33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Montserrat ExtraBold"/>
              <a:buNone/>
              <a:defRPr>
                <a:solidFill>
                  <a:schemeClr val="accent1"/>
                </a:solidFill>
              </a:defRPr>
            </a:lvl1pPr>
            <a:lvl2pPr lvl="1"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2pPr>
            <a:lvl3pPr lvl="2"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3pPr>
            <a:lvl4pPr lvl="3"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4pPr>
            <a:lvl5pPr lvl="4"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5pPr>
            <a:lvl6pPr lvl="5"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6pPr>
            <a:lvl7pPr lvl="6"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7pPr>
            <a:lvl8pPr lvl="7"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8pPr>
            <a:lvl9pPr lvl="8" rtl="0" algn="r">
              <a:spcBef>
                <a:spcPts val="0"/>
              </a:spcBef>
              <a:spcAft>
                <a:spcPts val="0"/>
              </a:spcAft>
              <a:buClr>
                <a:schemeClr val="accent1"/>
              </a:buClr>
              <a:buSzPts val="1800"/>
              <a:buFont typeface="Montserrat ExtraBold"/>
              <a:buNone/>
              <a:defRPr sz="1800">
                <a:solidFill>
                  <a:schemeClr val="accent1"/>
                </a:solidFill>
                <a:latin typeface="Montserrat ExtraBold"/>
                <a:ea typeface="Montserrat ExtraBold"/>
                <a:cs typeface="Montserrat ExtraBold"/>
                <a:sym typeface="Montserrat ExtraBold"/>
              </a:defRPr>
            </a:lvl9pPr>
          </a:lstStyle>
          <a:p/>
        </p:txBody>
      </p:sp>
      <p:sp>
        <p:nvSpPr>
          <p:cNvPr id="282" name="Google Shape;282;p23"/>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83" name="Shape 283"/>
        <p:cNvGrpSpPr/>
        <p:nvPr/>
      </p:nvGrpSpPr>
      <p:grpSpPr>
        <a:xfrm>
          <a:off x="0" y="0"/>
          <a:ext cx="0" cy="0"/>
          <a:chOff x="0" y="0"/>
          <a:chExt cx="0" cy="0"/>
        </a:xfrm>
      </p:grpSpPr>
      <p:pic>
        <p:nvPicPr>
          <p:cNvPr id="284" name="Google Shape;284;p2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285" name="Google Shape;285;p24"/>
          <p:cNvGrpSpPr/>
          <p:nvPr/>
        </p:nvGrpSpPr>
        <p:grpSpPr>
          <a:xfrm>
            <a:off x="-127583" y="343050"/>
            <a:ext cx="9399537" cy="4457400"/>
            <a:chOff x="-203702" y="343050"/>
            <a:chExt cx="9551404" cy="4457400"/>
          </a:xfrm>
        </p:grpSpPr>
        <p:sp>
          <p:nvSpPr>
            <p:cNvPr id="286" name="Google Shape;286;p24"/>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4"/>
          <p:cNvSpPr txBox="1"/>
          <p:nvPr>
            <p:ph type="ctrTitle"/>
          </p:nvPr>
        </p:nvSpPr>
        <p:spPr>
          <a:xfrm>
            <a:off x="2520075" y="738525"/>
            <a:ext cx="4101300" cy="71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5200"/>
              <a:buNone/>
              <a:defRPr sz="60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3" name="Google Shape;293;p24"/>
          <p:cNvSpPr txBox="1"/>
          <p:nvPr>
            <p:ph idx="1" type="subTitle"/>
          </p:nvPr>
        </p:nvSpPr>
        <p:spPr>
          <a:xfrm>
            <a:off x="1369888" y="2213750"/>
            <a:ext cx="2646900" cy="1324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4" name="Google Shape;294;p24"/>
          <p:cNvSpPr txBox="1"/>
          <p:nvPr/>
        </p:nvSpPr>
        <p:spPr>
          <a:xfrm>
            <a:off x="4840263" y="2842301"/>
            <a:ext cx="2931300" cy="69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accent1"/>
                </a:solidFill>
                <a:latin typeface="Atkinson Hyperlegible"/>
                <a:ea typeface="Atkinson Hyperlegible"/>
                <a:cs typeface="Atkinson Hyperlegible"/>
                <a:sym typeface="Atkinson Hyperlegible"/>
              </a:rPr>
              <a:t>CREDITS: This presentation template was created by </a:t>
            </a:r>
            <a:r>
              <a:rPr b="1" lang="en" sz="1200">
                <a:solidFill>
                  <a:schemeClr val="accent1"/>
                </a:solidFill>
                <a:uFill>
                  <a:noFill/>
                </a:uFill>
                <a:latin typeface="Atkinson Hyperlegible"/>
                <a:ea typeface="Atkinson Hyperlegible"/>
                <a:cs typeface="Atkinson Hyperlegible"/>
                <a:sym typeface="Atkinson Hyperlegible"/>
                <a:hlinkClick r:id="rId3">
                  <a:extLst>
                    <a:ext uri="{A12FA001-AC4F-418D-AE19-62706E023703}">
                      <ahyp:hlinkClr val="tx"/>
                    </a:ext>
                  </a:extLst>
                </a:hlinkClick>
              </a:rPr>
              <a:t>Slidesgo</a:t>
            </a:r>
            <a:r>
              <a:rPr lang="en" sz="1200">
                <a:solidFill>
                  <a:schemeClr val="accent1"/>
                </a:solidFill>
                <a:latin typeface="Atkinson Hyperlegible"/>
                <a:ea typeface="Atkinson Hyperlegible"/>
                <a:cs typeface="Atkinson Hyperlegible"/>
                <a:sym typeface="Atkinson Hyperlegible"/>
              </a:rPr>
              <a:t>, including icons by </a:t>
            </a:r>
            <a:r>
              <a:rPr b="1" lang="en" sz="1200">
                <a:solidFill>
                  <a:schemeClr val="accent1"/>
                </a:solidFill>
                <a:uFill>
                  <a:noFill/>
                </a:uFill>
                <a:latin typeface="Atkinson Hyperlegible"/>
                <a:ea typeface="Atkinson Hyperlegible"/>
                <a:cs typeface="Atkinson Hyperlegible"/>
                <a:sym typeface="Atkinson Hyperlegible"/>
                <a:hlinkClick r:id="rId4">
                  <a:extLst>
                    <a:ext uri="{A12FA001-AC4F-418D-AE19-62706E023703}">
                      <ahyp:hlinkClr val="tx"/>
                    </a:ext>
                  </a:extLst>
                </a:hlinkClick>
              </a:rPr>
              <a:t>Flaticon</a:t>
            </a:r>
            <a:r>
              <a:rPr lang="en" sz="1200">
                <a:solidFill>
                  <a:schemeClr val="accent1"/>
                </a:solidFill>
                <a:latin typeface="Atkinson Hyperlegible"/>
                <a:ea typeface="Atkinson Hyperlegible"/>
                <a:cs typeface="Atkinson Hyperlegible"/>
                <a:sym typeface="Atkinson Hyperlegible"/>
              </a:rPr>
              <a:t>, and infographics &amp; images by </a:t>
            </a:r>
            <a:r>
              <a:rPr b="1" lang="en" sz="1200">
                <a:solidFill>
                  <a:schemeClr val="accent1"/>
                </a:solidFill>
                <a:uFill>
                  <a:noFill/>
                </a:uFill>
                <a:latin typeface="Atkinson Hyperlegible"/>
                <a:ea typeface="Atkinson Hyperlegible"/>
                <a:cs typeface="Atkinson Hyperlegible"/>
                <a:sym typeface="Atkinson Hyperlegible"/>
                <a:hlinkClick r:id="rId5">
                  <a:extLst>
                    <a:ext uri="{A12FA001-AC4F-418D-AE19-62706E023703}">
                      <ahyp:hlinkClr val="tx"/>
                    </a:ext>
                  </a:extLst>
                </a:hlinkClick>
              </a:rPr>
              <a:t>Freepik</a:t>
            </a:r>
            <a:endParaRPr b="1" sz="1200" u="sng">
              <a:solidFill>
                <a:schemeClr val="accent1"/>
              </a:solidFill>
              <a:latin typeface="Atkinson Hyperlegible"/>
              <a:ea typeface="Atkinson Hyperlegible"/>
              <a:cs typeface="Atkinson Hyperlegible"/>
              <a:sym typeface="Atkinson Hyperlegibl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
    <p:spTree>
      <p:nvGrpSpPr>
        <p:cNvPr id="295" name="Shape 295"/>
        <p:cNvGrpSpPr/>
        <p:nvPr/>
      </p:nvGrpSpPr>
      <p:grpSpPr>
        <a:xfrm>
          <a:off x="0" y="0"/>
          <a:ext cx="0" cy="0"/>
          <a:chOff x="0" y="0"/>
          <a:chExt cx="0" cy="0"/>
        </a:xfrm>
      </p:grpSpPr>
      <p:pic>
        <p:nvPicPr>
          <p:cNvPr id="296" name="Google Shape;296;p25"/>
          <p:cNvPicPr preferRelativeResize="0"/>
          <p:nvPr/>
        </p:nvPicPr>
        <p:blipFill rotWithShape="1">
          <a:blip r:embed="rId2">
            <a:alphaModFix/>
          </a:blip>
          <a:srcRect b="15206" l="2766" r="12616" t="13400"/>
          <a:stretch/>
        </p:blipFill>
        <p:spPr>
          <a:xfrm flipH="1">
            <a:off x="0" y="0"/>
            <a:ext cx="9143999" cy="5143500"/>
          </a:xfrm>
          <a:prstGeom prst="rect">
            <a:avLst/>
          </a:prstGeom>
          <a:noFill/>
          <a:ln>
            <a:noFill/>
          </a:ln>
        </p:spPr>
      </p:pic>
      <p:grpSp>
        <p:nvGrpSpPr>
          <p:cNvPr id="297" name="Google Shape;297;p25"/>
          <p:cNvGrpSpPr/>
          <p:nvPr/>
        </p:nvGrpSpPr>
        <p:grpSpPr>
          <a:xfrm>
            <a:off x="-127583" y="343050"/>
            <a:ext cx="9399537" cy="4457400"/>
            <a:chOff x="-203702" y="343050"/>
            <a:chExt cx="9551404" cy="4457400"/>
          </a:xfrm>
        </p:grpSpPr>
        <p:sp>
          <p:nvSpPr>
            <p:cNvPr id="298" name="Google Shape;298;p25"/>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_1">
    <p:spTree>
      <p:nvGrpSpPr>
        <p:cNvPr id="304" name="Shape 304"/>
        <p:cNvGrpSpPr/>
        <p:nvPr/>
      </p:nvGrpSpPr>
      <p:grpSpPr>
        <a:xfrm>
          <a:off x="0" y="0"/>
          <a:ext cx="0" cy="0"/>
          <a:chOff x="0" y="0"/>
          <a:chExt cx="0" cy="0"/>
        </a:xfrm>
      </p:grpSpPr>
      <p:pic>
        <p:nvPicPr>
          <p:cNvPr id="305" name="Google Shape;305;p26"/>
          <p:cNvPicPr preferRelativeResize="0"/>
          <p:nvPr/>
        </p:nvPicPr>
        <p:blipFill rotWithShape="1">
          <a:blip r:embed="rId2">
            <a:alphaModFix/>
          </a:blip>
          <a:srcRect b="0" l="0" r="0" t="0"/>
          <a:stretch/>
        </p:blipFill>
        <p:spPr>
          <a:xfrm rot="10800000">
            <a:off x="0" y="0"/>
            <a:ext cx="9144005" cy="5143500"/>
          </a:xfrm>
          <a:prstGeom prst="rect">
            <a:avLst/>
          </a:prstGeom>
          <a:noFill/>
          <a:ln>
            <a:noFill/>
          </a:ln>
        </p:spPr>
      </p:pic>
      <p:grpSp>
        <p:nvGrpSpPr>
          <p:cNvPr id="306" name="Google Shape;306;p26"/>
          <p:cNvGrpSpPr/>
          <p:nvPr/>
        </p:nvGrpSpPr>
        <p:grpSpPr>
          <a:xfrm>
            <a:off x="-127583" y="343050"/>
            <a:ext cx="9399537" cy="4457400"/>
            <a:chOff x="-203702" y="343050"/>
            <a:chExt cx="9551404" cy="4457400"/>
          </a:xfrm>
        </p:grpSpPr>
        <p:sp>
          <p:nvSpPr>
            <p:cNvPr id="307" name="Google Shape;307;p26"/>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13" name="Shape 313"/>
        <p:cNvGrpSpPr/>
        <p:nvPr/>
      </p:nvGrpSpPr>
      <p:grpSpPr>
        <a:xfrm>
          <a:off x="0" y="0"/>
          <a:ext cx="0" cy="0"/>
          <a:chOff x="0" y="0"/>
          <a:chExt cx="0" cy="0"/>
        </a:xfrm>
      </p:grpSpPr>
      <p:sp>
        <p:nvSpPr>
          <p:cNvPr id="314" name="Google Shape;314;p27"/>
          <p:cNvSpPr/>
          <p:nvPr/>
        </p:nvSpPr>
        <p:spPr>
          <a:xfrm>
            <a:off x="-181300" y="205195"/>
            <a:ext cx="9516792" cy="4426245"/>
          </a:xfrm>
          <a:custGeom>
            <a:rect b="b" l="l" r="r" t="t"/>
            <a:pathLst>
              <a:path extrusionOk="0" h="57884" w="123123">
                <a:moveTo>
                  <a:pt x="58782" y="0"/>
                </a:moveTo>
                <a:cubicBezTo>
                  <a:pt x="44449" y="0"/>
                  <a:pt x="30547" y="1623"/>
                  <a:pt x="21920" y="6366"/>
                </a:cubicBezTo>
                <a:cubicBezTo>
                  <a:pt x="441" y="18177"/>
                  <a:pt x="12300" y="29416"/>
                  <a:pt x="9311" y="34679"/>
                </a:cubicBezTo>
                <a:cubicBezTo>
                  <a:pt x="0" y="51121"/>
                  <a:pt x="9311" y="57884"/>
                  <a:pt x="9311" y="57884"/>
                </a:cubicBezTo>
                <a:lnTo>
                  <a:pt x="112705" y="57884"/>
                </a:lnTo>
                <a:cubicBezTo>
                  <a:pt x="112705" y="57884"/>
                  <a:pt x="123123" y="33440"/>
                  <a:pt x="112526" y="25690"/>
                </a:cubicBezTo>
                <a:cubicBezTo>
                  <a:pt x="110228" y="24011"/>
                  <a:pt x="111752" y="16557"/>
                  <a:pt x="111455" y="14367"/>
                </a:cubicBezTo>
                <a:cubicBezTo>
                  <a:pt x="110740" y="9116"/>
                  <a:pt x="106704" y="4949"/>
                  <a:pt x="101513" y="3961"/>
                </a:cubicBezTo>
                <a:cubicBezTo>
                  <a:pt x="91172" y="2005"/>
                  <a:pt x="74711" y="0"/>
                  <a:pt x="58782" y="0"/>
                </a:cubicBezTo>
                <a:close/>
              </a:path>
            </a:pathLst>
          </a:custGeom>
          <a:solidFill>
            <a:srgbClr val="FFE8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0" y="4610700"/>
            <a:ext cx="9154200" cy="532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17" name="Google Shape;317;p27"/>
          <p:cNvGrpSpPr/>
          <p:nvPr/>
        </p:nvGrpSpPr>
        <p:grpSpPr>
          <a:xfrm rot="772050">
            <a:off x="485851" y="1133592"/>
            <a:ext cx="340600" cy="327381"/>
            <a:chOff x="427198" y="876398"/>
            <a:chExt cx="340596" cy="327377"/>
          </a:xfrm>
        </p:grpSpPr>
        <p:sp>
          <p:nvSpPr>
            <p:cNvPr id="318" name="Google Shape;318;p27"/>
            <p:cNvSpPr/>
            <p:nvPr/>
          </p:nvSpPr>
          <p:spPr>
            <a:xfrm>
              <a:off x="427198" y="919122"/>
              <a:ext cx="79500" cy="7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463050" y="994675"/>
              <a:ext cx="252000" cy="20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563934" y="876398"/>
              <a:ext cx="79500" cy="7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688294" y="931512"/>
              <a:ext cx="79500" cy="7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27"/>
          <p:cNvGrpSpPr/>
          <p:nvPr/>
        </p:nvGrpSpPr>
        <p:grpSpPr>
          <a:xfrm rot="-2087928">
            <a:off x="351143" y="2106727"/>
            <a:ext cx="254837" cy="244946"/>
            <a:chOff x="427198" y="876398"/>
            <a:chExt cx="340596" cy="327377"/>
          </a:xfrm>
        </p:grpSpPr>
        <p:sp>
          <p:nvSpPr>
            <p:cNvPr id="323" name="Google Shape;323;p27"/>
            <p:cNvSpPr/>
            <p:nvPr/>
          </p:nvSpPr>
          <p:spPr>
            <a:xfrm>
              <a:off x="427198" y="919122"/>
              <a:ext cx="79500" cy="7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463050" y="994675"/>
              <a:ext cx="252000" cy="20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563934" y="876398"/>
              <a:ext cx="79500" cy="7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688294" y="931512"/>
              <a:ext cx="79500" cy="7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7"/>
          <p:cNvGrpSpPr/>
          <p:nvPr/>
        </p:nvGrpSpPr>
        <p:grpSpPr>
          <a:xfrm rot="1509799">
            <a:off x="8338803" y="1301208"/>
            <a:ext cx="340596" cy="327377"/>
            <a:chOff x="427198" y="876398"/>
            <a:chExt cx="340596" cy="327377"/>
          </a:xfrm>
        </p:grpSpPr>
        <p:sp>
          <p:nvSpPr>
            <p:cNvPr id="328" name="Google Shape;328;p27"/>
            <p:cNvSpPr/>
            <p:nvPr/>
          </p:nvSpPr>
          <p:spPr>
            <a:xfrm>
              <a:off x="427198" y="919122"/>
              <a:ext cx="79500" cy="7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463050" y="994675"/>
              <a:ext cx="252000" cy="20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563934" y="876398"/>
              <a:ext cx="79500" cy="7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688294" y="931512"/>
              <a:ext cx="79500" cy="7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rotWithShape="1">
          <a:blip r:embed="rId2">
            <a:alphaModFix/>
          </a:blip>
          <a:srcRect b="10985" l="2830" r="2830" t="10993"/>
          <a:stretch/>
        </p:blipFill>
        <p:spPr>
          <a:xfrm flipH="1" rot="10800000">
            <a:off x="0" y="0"/>
            <a:ext cx="9144003" cy="5143499"/>
          </a:xfrm>
          <a:prstGeom prst="rect">
            <a:avLst/>
          </a:prstGeom>
          <a:noFill/>
          <a:ln>
            <a:noFill/>
          </a:ln>
        </p:spPr>
      </p:pic>
      <p:grpSp>
        <p:nvGrpSpPr>
          <p:cNvPr id="33" name="Google Shape;33;p4"/>
          <p:cNvGrpSpPr/>
          <p:nvPr/>
        </p:nvGrpSpPr>
        <p:grpSpPr>
          <a:xfrm>
            <a:off x="-127583" y="343050"/>
            <a:ext cx="9399537" cy="4457400"/>
            <a:chOff x="-203702" y="343050"/>
            <a:chExt cx="9551404" cy="4457400"/>
          </a:xfrm>
        </p:grpSpPr>
        <p:sp>
          <p:nvSpPr>
            <p:cNvPr id="34" name="Google Shape;34;p4"/>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4"/>
          <p:cNvSpPr txBox="1"/>
          <p:nvPr>
            <p:ph idx="1" type="body"/>
          </p:nvPr>
        </p:nvSpPr>
        <p:spPr>
          <a:xfrm>
            <a:off x="716650" y="1152475"/>
            <a:ext cx="7710600" cy="34164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chemeClr val="dk2"/>
              </a:buClr>
              <a:buSzPts val="1200"/>
              <a:buFont typeface="Bebas Neue"/>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41" name="Google Shape;41;p4"/>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10985" l="2830" r="2830" t="10993"/>
          <a:stretch/>
        </p:blipFill>
        <p:spPr>
          <a:xfrm>
            <a:off x="0" y="0"/>
            <a:ext cx="9144003" cy="5143499"/>
          </a:xfrm>
          <a:prstGeom prst="rect">
            <a:avLst/>
          </a:prstGeom>
          <a:noFill/>
          <a:ln>
            <a:noFill/>
          </a:ln>
        </p:spPr>
      </p:pic>
      <p:sp>
        <p:nvSpPr>
          <p:cNvPr id="44" name="Google Shape;44;p5"/>
          <p:cNvSpPr txBox="1"/>
          <p:nvPr>
            <p:ph idx="1" type="subTitle"/>
          </p:nvPr>
        </p:nvSpPr>
        <p:spPr>
          <a:xfrm>
            <a:off x="1326775" y="3066997"/>
            <a:ext cx="2649300" cy="105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45" name="Google Shape;45;p5"/>
          <p:cNvSpPr txBox="1"/>
          <p:nvPr>
            <p:ph idx="2" type="subTitle"/>
          </p:nvPr>
        </p:nvSpPr>
        <p:spPr>
          <a:xfrm>
            <a:off x="1326775" y="2660025"/>
            <a:ext cx="2649300" cy="20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grpSp>
        <p:nvGrpSpPr>
          <p:cNvPr id="46" name="Google Shape;46;p5"/>
          <p:cNvGrpSpPr/>
          <p:nvPr/>
        </p:nvGrpSpPr>
        <p:grpSpPr>
          <a:xfrm>
            <a:off x="-127583" y="343050"/>
            <a:ext cx="9399537" cy="4457400"/>
            <a:chOff x="-203702" y="343050"/>
            <a:chExt cx="9551404" cy="4457400"/>
          </a:xfrm>
        </p:grpSpPr>
        <p:sp>
          <p:nvSpPr>
            <p:cNvPr id="47" name="Google Shape;47;p5"/>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5"/>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5"/>
          <p:cNvSpPr txBox="1"/>
          <p:nvPr>
            <p:ph idx="3" type="subTitle"/>
          </p:nvPr>
        </p:nvSpPr>
        <p:spPr>
          <a:xfrm>
            <a:off x="5167925" y="3066997"/>
            <a:ext cx="2649300" cy="105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accent1"/>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55" name="Google Shape;55;p5"/>
          <p:cNvSpPr txBox="1"/>
          <p:nvPr>
            <p:ph idx="4" type="subTitle"/>
          </p:nvPr>
        </p:nvSpPr>
        <p:spPr>
          <a:xfrm>
            <a:off x="5167925" y="2660025"/>
            <a:ext cx="2649300" cy="20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1"/>
                </a:solidFill>
                <a:latin typeface="Montserrat ExtraBold"/>
                <a:ea typeface="Montserrat ExtraBold"/>
                <a:cs typeface="Montserrat ExtraBold"/>
                <a:sym typeface="Montserrat Extra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pic>
        <p:nvPicPr>
          <p:cNvPr id="57" name="Google Shape;57;p6"/>
          <p:cNvPicPr preferRelativeResize="0"/>
          <p:nvPr/>
        </p:nvPicPr>
        <p:blipFill rotWithShape="1">
          <a:blip r:embed="rId2">
            <a:alphaModFix/>
          </a:blip>
          <a:srcRect b="10985" l="2830" r="2830" t="10993"/>
          <a:stretch/>
        </p:blipFill>
        <p:spPr>
          <a:xfrm flipH="1" rot="10800000">
            <a:off x="0" y="0"/>
            <a:ext cx="9144003" cy="5143499"/>
          </a:xfrm>
          <a:prstGeom prst="rect">
            <a:avLst/>
          </a:prstGeom>
          <a:noFill/>
          <a:ln>
            <a:noFill/>
          </a:ln>
        </p:spPr>
      </p:pic>
      <p:grpSp>
        <p:nvGrpSpPr>
          <p:cNvPr id="58" name="Google Shape;58;p6"/>
          <p:cNvGrpSpPr/>
          <p:nvPr/>
        </p:nvGrpSpPr>
        <p:grpSpPr>
          <a:xfrm>
            <a:off x="-127583" y="343050"/>
            <a:ext cx="9399537" cy="4457400"/>
            <a:chOff x="-203702" y="343050"/>
            <a:chExt cx="9551404" cy="4457400"/>
          </a:xfrm>
        </p:grpSpPr>
        <p:sp>
          <p:nvSpPr>
            <p:cNvPr id="59" name="Google Shape;59;p6"/>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6"/>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pic>
        <p:nvPicPr>
          <p:cNvPr id="67" name="Google Shape;67;p7"/>
          <p:cNvPicPr preferRelativeResize="0"/>
          <p:nvPr/>
        </p:nvPicPr>
        <p:blipFill rotWithShape="1">
          <a:blip r:embed="rId2">
            <a:alphaModFix/>
          </a:blip>
          <a:srcRect b="0" l="0" r="0" t="0"/>
          <a:stretch/>
        </p:blipFill>
        <p:spPr>
          <a:xfrm rot="10800000">
            <a:off x="0" y="0"/>
            <a:ext cx="9144005" cy="5143500"/>
          </a:xfrm>
          <a:prstGeom prst="rect">
            <a:avLst/>
          </a:prstGeom>
          <a:noFill/>
          <a:ln>
            <a:noFill/>
          </a:ln>
        </p:spPr>
      </p:pic>
      <p:grpSp>
        <p:nvGrpSpPr>
          <p:cNvPr id="68" name="Google Shape;68;p7"/>
          <p:cNvGrpSpPr/>
          <p:nvPr/>
        </p:nvGrpSpPr>
        <p:grpSpPr>
          <a:xfrm>
            <a:off x="-127583" y="343050"/>
            <a:ext cx="9399537" cy="4457400"/>
            <a:chOff x="-203702" y="343050"/>
            <a:chExt cx="9551404" cy="4457400"/>
          </a:xfrm>
        </p:grpSpPr>
        <p:sp>
          <p:nvSpPr>
            <p:cNvPr id="69" name="Google Shape;69;p7"/>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7"/>
          <p:cNvSpPr txBox="1"/>
          <p:nvPr>
            <p:ph type="title"/>
          </p:nvPr>
        </p:nvSpPr>
        <p:spPr>
          <a:xfrm flipH="1">
            <a:off x="866863" y="1579738"/>
            <a:ext cx="2758800" cy="795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6" name="Google Shape;76;p7"/>
          <p:cNvSpPr txBox="1"/>
          <p:nvPr>
            <p:ph idx="1" type="subTitle"/>
          </p:nvPr>
        </p:nvSpPr>
        <p:spPr>
          <a:xfrm flipH="1">
            <a:off x="866863" y="2514063"/>
            <a:ext cx="2758800" cy="104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solidFill>
                  <a:schemeClr val="accen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pic>
        <p:nvPicPr>
          <p:cNvPr id="78" name="Google Shape;78;p8"/>
          <p:cNvPicPr preferRelativeResize="0"/>
          <p:nvPr/>
        </p:nvPicPr>
        <p:blipFill rotWithShape="1">
          <a:blip r:embed="rId2">
            <a:alphaModFix/>
          </a:blip>
          <a:srcRect b="9280" l="0" r="19302" t="22632"/>
          <a:stretch/>
        </p:blipFill>
        <p:spPr>
          <a:xfrm rot="10800000">
            <a:off x="0" y="0"/>
            <a:ext cx="9143999" cy="5143500"/>
          </a:xfrm>
          <a:prstGeom prst="rect">
            <a:avLst/>
          </a:prstGeom>
          <a:noFill/>
          <a:ln>
            <a:noFill/>
          </a:ln>
        </p:spPr>
      </p:pic>
      <p:grpSp>
        <p:nvGrpSpPr>
          <p:cNvPr id="79" name="Google Shape;79;p8"/>
          <p:cNvGrpSpPr/>
          <p:nvPr/>
        </p:nvGrpSpPr>
        <p:grpSpPr>
          <a:xfrm>
            <a:off x="-127583" y="343050"/>
            <a:ext cx="9399537" cy="4457400"/>
            <a:chOff x="-203702" y="343050"/>
            <a:chExt cx="9551404" cy="4457400"/>
          </a:xfrm>
        </p:grpSpPr>
        <p:sp>
          <p:nvSpPr>
            <p:cNvPr id="80" name="Google Shape;80;p8"/>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8"/>
          <p:cNvSpPr txBox="1"/>
          <p:nvPr>
            <p:ph type="title"/>
          </p:nvPr>
        </p:nvSpPr>
        <p:spPr>
          <a:xfrm>
            <a:off x="1179725" y="817300"/>
            <a:ext cx="6784500" cy="3508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pic>
        <p:nvPicPr>
          <p:cNvPr id="88" name="Google Shape;88;p9"/>
          <p:cNvPicPr preferRelativeResize="0"/>
          <p:nvPr/>
        </p:nvPicPr>
        <p:blipFill rotWithShape="1">
          <a:blip r:embed="rId2">
            <a:alphaModFix/>
          </a:blip>
          <a:srcRect b="19800" l="15395" r="7858" t="15449"/>
          <a:stretch/>
        </p:blipFill>
        <p:spPr>
          <a:xfrm>
            <a:off x="0" y="0"/>
            <a:ext cx="9143999" cy="5143500"/>
          </a:xfrm>
          <a:prstGeom prst="rect">
            <a:avLst/>
          </a:prstGeom>
          <a:noFill/>
          <a:ln>
            <a:noFill/>
          </a:ln>
        </p:spPr>
      </p:pic>
      <p:sp>
        <p:nvSpPr>
          <p:cNvPr id="89" name="Google Shape;89;p9"/>
          <p:cNvSpPr txBox="1"/>
          <p:nvPr>
            <p:ph type="title"/>
          </p:nvPr>
        </p:nvSpPr>
        <p:spPr>
          <a:xfrm>
            <a:off x="4303725" y="1250425"/>
            <a:ext cx="4123500" cy="10104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0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0" name="Google Shape;90;p9"/>
          <p:cNvSpPr txBox="1"/>
          <p:nvPr>
            <p:ph idx="1" type="subTitle"/>
          </p:nvPr>
        </p:nvSpPr>
        <p:spPr>
          <a:xfrm>
            <a:off x="4303725" y="2487725"/>
            <a:ext cx="4123500" cy="145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sz="1600">
                <a:solidFill>
                  <a:schemeClr val="accen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91" name="Google Shape;91;p9"/>
          <p:cNvGrpSpPr/>
          <p:nvPr/>
        </p:nvGrpSpPr>
        <p:grpSpPr>
          <a:xfrm>
            <a:off x="-127583" y="343050"/>
            <a:ext cx="9399537" cy="4457400"/>
            <a:chOff x="-203702" y="343050"/>
            <a:chExt cx="9551404" cy="4457400"/>
          </a:xfrm>
        </p:grpSpPr>
        <p:sp>
          <p:nvSpPr>
            <p:cNvPr id="92" name="Google Shape;92;p9"/>
            <p:cNvSpPr/>
            <p:nvPr/>
          </p:nvSpPr>
          <p:spPr>
            <a:xfrm>
              <a:off x="-203700" y="1177475"/>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203702" y="2011900"/>
              <a:ext cx="9551403" cy="271100"/>
            </a:xfrm>
            <a:custGeom>
              <a:rect b="b" l="l" r="r" t="t"/>
              <a:pathLst>
                <a:path extrusionOk="0" h="344" w="2686">
                  <a:moveTo>
                    <a:pt x="32" y="1"/>
                  </a:moveTo>
                  <a:lnTo>
                    <a:pt x="1" y="76"/>
                  </a:lnTo>
                  <a:cubicBezTo>
                    <a:pt x="549" y="256"/>
                    <a:pt x="1120" y="344"/>
                    <a:pt x="1698" y="344"/>
                  </a:cubicBezTo>
                  <a:cubicBezTo>
                    <a:pt x="1718" y="344"/>
                    <a:pt x="1738" y="344"/>
                    <a:pt x="1758" y="344"/>
                  </a:cubicBezTo>
                  <a:cubicBezTo>
                    <a:pt x="2063" y="344"/>
                    <a:pt x="2374" y="319"/>
                    <a:pt x="2680" y="269"/>
                  </a:cubicBezTo>
                  <a:lnTo>
                    <a:pt x="2686" y="188"/>
                  </a:lnTo>
                  <a:lnTo>
                    <a:pt x="2686" y="188"/>
                  </a:lnTo>
                  <a:cubicBezTo>
                    <a:pt x="2381" y="238"/>
                    <a:pt x="2063" y="269"/>
                    <a:pt x="1751" y="269"/>
                  </a:cubicBezTo>
                  <a:lnTo>
                    <a:pt x="1758" y="269"/>
                  </a:lnTo>
                  <a:cubicBezTo>
                    <a:pt x="1738" y="269"/>
                    <a:pt x="1719" y="269"/>
                    <a:pt x="1699" y="269"/>
                  </a:cubicBezTo>
                  <a:cubicBezTo>
                    <a:pt x="1133" y="269"/>
                    <a:pt x="568" y="182"/>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203701" y="2846321"/>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203700" y="343050"/>
              <a:ext cx="9551402" cy="271100"/>
            </a:xfrm>
            <a:custGeom>
              <a:rect b="b" l="l" r="r" t="t"/>
              <a:pathLst>
                <a:path extrusionOk="0" h="344" w="2711">
                  <a:moveTo>
                    <a:pt x="32" y="0"/>
                  </a:moveTo>
                  <a:lnTo>
                    <a:pt x="1" y="69"/>
                  </a:lnTo>
                  <a:cubicBezTo>
                    <a:pt x="556" y="250"/>
                    <a:pt x="1129" y="343"/>
                    <a:pt x="1708" y="343"/>
                  </a:cubicBezTo>
                  <a:cubicBezTo>
                    <a:pt x="1727" y="343"/>
                    <a:pt x="1745" y="343"/>
                    <a:pt x="1764" y="343"/>
                  </a:cubicBezTo>
                  <a:lnTo>
                    <a:pt x="1808" y="343"/>
                  </a:lnTo>
                  <a:cubicBezTo>
                    <a:pt x="2113" y="343"/>
                    <a:pt x="2412" y="312"/>
                    <a:pt x="2711" y="268"/>
                  </a:cubicBezTo>
                  <a:lnTo>
                    <a:pt x="2711" y="187"/>
                  </a:lnTo>
                  <a:cubicBezTo>
                    <a:pt x="2412" y="237"/>
                    <a:pt x="2107" y="268"/>
                    <a:pt x="1801" y="268"/>
                  </a:cubicBezTo>
                  <a:lnTo>
                    <a:pt x="1764" y="268"/>
                  </a:lnTo>
                  <a:cubicBezTo>
                    <a:pt x="1746" y="268"/>
                    <a:pt x="1727" y="268"/>
                    <a:pt x="1709" y="268"/>
                  </a:cubicBezTo>
                  <a:cubicBezTo>
                    <a:pt x="1142" y="268"/>
                    <a:pt x="575" y="175"/>
                    <a:pt x="32" y="0"/>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203701" y="3685473"/>
              <a:ext cx="9551400" cy="275837"/>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203701" y="4524625"/>
              <a:ext cx="9551400" cy="275825"/>
            </a:xfrm>
            <a:custGeom>
              <a:rect b="b" l="l" r="r" t="t"/>
              <a:pathLst>
                <a:path extrusionOk="0" h="350" w="2661">
                  <a:moveTo>
                    <a:pt x="32" y="1"/>
                  </a:moveTo>
                  <a:lnTo>
                    <a:pt x="1" y="75"/>
                  </a:lnTo>
                  <a:cubicBezTo>
                    <a:pt x="550" y="256"/>
                    <a:pt x="1123" y="350"/>
                    <a:pt x="1696" y="350"/>
                  </a:cubicBezTo>
                  <a:cubicBezTo>
                    <a:pt x="1714" y="350"/>
                    <a:pt x="1733" y="350"/>
                    <a:pt x="1751" y="349"/>
                  </a:cubicBezTo>
                  <a:cubicBezTo>
                    <a:pt x="2057" y="343"/>
                    <a:pt x="2362" y="318"/>
                    <a:pt x="2661" y="275"/>
                  </a:cubicBezTo>
                  <a:lnTo>
                    <a:pt x="2661" y="194"/>
                  </a:lnTo>
                  <a:cubicBezTo>
                    <a:pt x="2362" y="244"/>
                    <a:pt x="2057" y="268"/>
                    <a:pt x="1751" y="268"/>
                  </a:cubicBezTo>
                  <a:cubicBezTo>
                    <a:pt x="1732" y="269"/>
                    <a:pt x="1712" y="269"/>
                    <a:pt x="1693" y="269"/>
                  </a:cubicBezTo>
                  <a:cubicBezTo>
                    <a:pt x="1127" y="269"/>
                    <a:pt x="568" y="181"/>
                    <a:pt x="32" y="1"/>
                  </a:cubicBezTo>
                  <a:close/>
                </a:path>
              </a:pathLst>
            </a:custGeom>
            <a:solidFill>
              <a:srgbClr val="E8675D">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10"/>
          <p:cNvSpPr/>
          <p:nvPr/>
        </p:nvSpPr>
        <p:spPr>
          <a:xfrm>
            <a:off x="0" y="0"/>
            <a:ext cx="7526700" cy="5165400"/>
          </a:xfrm>
          <a:prstGeom prst="rect">
            <a:avLst/>
          </a:prstGeom>
          <a:gradFill>
            <a:gsLst>
              <a:gs pos="0">
                <a:srgbClr val="FFB899">
                  <a:alpha val="76862"/>
                </a:srgbClr>
              </a:gs>
              <a:gs pos="86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txBox="1"/>
          <p:nvPr>
            <p:ph type="title"/>
          </p:nvPr>
        </p:nvSpPr>
        <p:spPr>
          <a:xfrm>
            <a:off x="716775" y="493448"/>
            <a:ext cx="3249900" cy="2020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17600" y="445025"/>
            <a:ext cx="75087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Bitter"/>
              <a:buNone/>
              <a:defRPr sz="2800">
                <a:solidFill>
                  <a:schemeClr val="dk1"/>
                </a:solidFill>
                <a:latin typeface="Bitter"/>
                <a:ea typeface="Bitter"/>
                <a:cs typeface="Bitter"/>
                <a:sym typeface="Bitter"/>
              </a:defRPr>
            </a:lvl2pPr>
            <a:lvl3pPr lvl="2">
              <a:spcBef>
                <a:spcPts val="0"/>
              </a:spcBef>
              <a:spcAft>
                <a:spcPts val="0"/>
              </a:spcAft>
              <a:buClr>
                <a:schemeClr val="dk1"/>
              </a:buClr>
              <a:buSzPts val="2800"/>
              <a:buFont typeface="Bitter"/>
              <a:buNone/>
              <a:defRPr sz="2800">
                <a:solidFill>
                  <a:schemeClr val="dk1"/>
                </a:solidFill>
                <a:latin typeface="Bitter"/>
                <a:ea typeface="Bitter"/>
                <a:cs typeface="Bitter"/>
                <a:sym typeface="Bitter"/>
              </a:defRPr>
            </a:lvl3pPr>
            <a:lvl4pPr lvl="3">
              <a:spcBef>
                <a:spcPts val="0"/>
              </a:spcBef>
              <a:spcAft>
                <a:spcPts val="0"/>
              </a:spcAft>
              <a:buClr>
                <a:schemeClr val="dk1"/>
              </a:buClr>
              <a:buSzPts val="2800"/>
              <a:buFont typeface="Bitter"/>
              <a:buNone/>
              <a:defRPr sz="2800">
                <a:solidFill>
                  <a:schemeClr val="dk1"/>
                </a:solidFill>
                <a:latin typeface="Bitter"/>
                <a:ea typeface="Bitter"/>
                <a:cs typeface="Bitter"/>
                <a:sym typeface="Bitter"/>
              </a:defRPr>
            </a:lvl4pPr>
            <a:lvl5pPr lvl="4">
              <a:spcBef>
                <a:spcPts val="0"/>
              </a:spcBef>
              <a:spcAft>
                <a:spcPts val="0"/>
              </a:spcAft>
              <a:buClr>
                <a:schemeClr val="dk1"/>
              </a:buClr>
              <a:buSzPts val="2800"/>
              <a:buFont typeface="Bitter"/>
              <a:buNone/>
              <a:defRPr sz="2800">
                <a:solidFill>
                  <a:schemeClr val="dk1"/>
                </a:solidFill>
                <a:latin typeface="Bitter"/>
                <a:ea typeface="Bitter"/>
                <a:cs typeface="Bitter"/>
                <a:sym typeface="Bitter"/>
              </a:defRPr>
            </a:lvl5pPr>
            <a:lvl6pPr lvl="5">
              <a:spcBef>
                <a:spcPts val="0"/>
              </a:spcBef>
              <a:spcAft>
                <a:spcPts val="0"/>
              </a:spcAft>
              <a:buClr>
                <a:schemeClr val="dk1"/>
              </a:buClr>
              <a:buSzPts val="2800"/>
              <a:buFont typeface="Bitter"/>
              <a:buNone/>
              <a:defRPr sz="2800">
                <a:solidFill>
                  <a:schemeClr val="dk1"/>
                </a:solidFill>
                <a:latin typeface="Bitter"/>
                <a:ea typeface="Bitter"/>
                <a:cs typeface="Bitter"/>
                <a:sym typeface="Bitter"/>
              </a:defRPr>
            </a:lvl6pPr>
            <a:lvl7pPr lvl="6">
              <a:spcBef>
                <a:spcPts val="0"/>
              </a:spcBef>
              <a:spcAft>
                <a:spcPts val="0"/>
              </a:spcAft>
              <a:buClr>
                <a:schemeClr val="dk1"/>
              </a:buClr>
              <a:buSzPts val="2800"/>
              <a:buFont typeface="Bitter"/>
              <a:buNone/>
              <a:defRPr sz="2800">
                <a:solidFill>
                  <a:schemeClr val="dk1"/>
                </a:solidFill>
                <a:latin typeface="Bitter"/>
                <a:ea typeface="Bitter"/>
                <a:cs typeface="Bitter"/>
                <a:sym typeface="Bitter"/>
              </a:defRPr>
            </a:lvl7pPr>
            <a:lvl8pPr lvl="7">
              <a:spcBef>
                <a:spcPts val="0"/>
              </a:spcBef>
              <a:spcAft>
                <a:spcPts val="0"/>
              </a:spcAft>
              <a:buClr>
                <a:schemeClr val="dk1"/>
              </a:buClr>
              <a:buSzPts val="2800"/>
              <a:buFont typeface="Bitter"/>
              <a:buNone/>
              <a:defRPr sz="2800">
                <a:solidFill>
                  <a:schemeClr val="dk1"/>
                </a:solidFill>
                <a:latin typeface="Bitter"/>
                <a:ea typeface="Bitter"/>
                <a:cs typeface="Bitter"/>
                <a:sym typeface="Bitter"/>
              </a:defRPr>
            </a:lvl8pPr>
            <a:lvl9pPr lvl="8">
              <a:spcBef>
                <a:spcPts val="0"/>
              </a:spcBef>
              <a:spcAft>
                <a:spcPts val="0"/>
              </a:spcAft>
              <a:buClr>
                <a:schemeClr val="dk1"/>
              </a:buClr>
              <a:buSzPts val="2800"/>
              <a:buFont typeface="Bitter"/>
              <a:buNone/>
              <a:defRPr sz="2800">
                <a:solidFill>
                  <a:schemeClr val="dk1"/>
                </a:solidFill>
                <a:latin typeface="Bitter"/>
                <a:ea typeface="Bitter"/>
                <a:cs typeface="Bitter"/>
                <a:sym typeface="Bitter"/>
              </a:defRPr>
            </a:lvl9pPr>
          </a:lstStyle>
          <a:p/>
        </p:txBody>
      </p:sp>
      <p:sp>
        <p:nvSpPr>
          <p:cNvPr id="7" name="Google Shape;7;p1"/>
          <p:cNvSpPr txBox="1"/>
          <p:nvPr>
            <p:ph idx="1" type="body"/>
          </p:nvPr>
        </p:nvSpPr>
        <p:spPr>
          <a:xfrm>
            <a:off x="817600" y="1152475"/>
            <a:ext cx="75087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1pPr>
            <a:lvl2pPr indent="-317500" lvl="1" marL="914400">
              <a:lnSpc>
                <a:spcPct val="100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2pPr>
            <a:lvl3pPr indent="-317500" lvl="2" marL="1371600">
              <a:lnSpc>
                <a:spcPct val="100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3pPr>
            <a:lvl4pPr indent="-317500" lvl="3" marL="1828800">
              <a:lnSpc>
                <a:spcPct val="100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4pPr>
            <a:lvl5pPr indent="-317500" lvl="4" marL="2286000">
              <a:lnSpc>
                <a:spcPct val="100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5pPr>
            <a:lvl6pPr indent="-317500" lvl="5" marL="2743200">
              <a:lnSpc>
                <a:spcPct val="100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6pPr>
            <a:lvl7pPr indent="-317500" lvl="6" marL="3200400">
              <a:lnSpc>
                <a:spcPct val="100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7pPr>
            <a:lvl8pPr indent="-317500" lvl="7" marL="3657600">
              <a:lnSpc>
                <a:spcPct val="100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8pPr>
            <a:lvl9pPr indent="-317500" lvl="8" marL="4114800">
              <a:lnSpc>
                <a:spcPct val="100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11.jpg"/><Relationship Id="rId5" Type="http://schemas.openxmlformats.org/officeDocument/2006/relationships/image" Target="../media/image14.jpg"/><Relationship Id="rId6"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11.jpg"/><Relationship Id="rId5" Type="http://schemas.openxmlformats.org/officeDocument/2006/relationships/image" Target="../media/image18.jpg"/><Relationship Id="rId6"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3.jpg"/><Relationship Id="rId7"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8"/>
          <p:cNvSpPr txBox="1"/>
          <p:nvPr>
            <p:ph type="ctrTitle"/>
          </p:nvPr>
        </p:nvSpPr>
        <p:spPr>
          <a:xfrm>
            <a:off x="256375" y="1174125"/>
            <a:ext cx="4186200" cy="33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POLYCYSTIC OVARY</a:t>
            </a:r>
            <a:r>
              <a:rPr lang="en">
                <a:solidFill>
                  <a:schemeClr val="accent1"/>
                </a:solidFill>
              </a:rPr>
              <a:t> </a:t>
            </a:r>
            <a:r>
              <a:rPr lang="en">
                <a:solidFill>
                  <a:schemeClr val="accent2"/>
                </a:solidFill>
              </a:rPr>
              <a:t>SYNDROME</a:t>
            </a:r>
            <a:r>
              <a:rPr lang="en">
                <a:solidFill>
                  <a:schemeClr val="accent1"/>
                </a:solidFill>
              </a:rPr>
              <a:t> (PCOS)</a:t>
            </a:r>
            <a:endParaRPr>
              <a:solidFill>
                <a:schemeClr val="accent1"/>
              </a:solidFill>
            </a:endParaRPr>
          </a:p>
        </p:txBody>
      </p:sp>
      <p:pic>
        <p:nvPicPr>
          <p:cNvPr id="337" name="Google Shape;337;p28"/>
          <p:cNvPicPr preferRelativeResize="0"/>
          <p:nvPr/>
        </p:nvPicPr>
        <p:blipFill>
          <a:blip r:embed="rId3">
            <a:alphaModFix/>
          </a:blip>
          <a:stretch>
            <a:fillRect/>
          </a:stretch>
        </p:blipFill>
        <p:spPr>
          <a:xfrm>
            <a:off x="4903050" y="1348872"/>
            <a:ext cx="3032922" cy="2836554"/>
          </a:xfrm>
          <a:prstGeom prst="rect">
            <a:avLst/>
          </a:prstGeom>
          <a:noFill/>
          <a:ln>
            <a:noFill/>
          </a:ln>
        </p:spPr>
      </p:pic>
      <p:grpSp>
        <p:nvGrpSpPr>
          <p:cNvPr id="338" name="Google Shape;338;p28"/>
          <p:cNvGrpSpPr/>
          <p:nvPr/>
        </p:nvGrpSpPr>
        <p:grpSpPr>
          <a:xfrm>
            <a:off x="6509886" y="958075"/>
            <a:ext cx="1917600" cy="1917600"/>
            <a:chOff x="6509886" y="958075"/>
            <a:chExt cx="1917600" cy="1917600"/>
          </a:xfrm>
        </p:grpSpPr>
        <p:sp>
          <p:nvSpPr>
            <p:cNvPr id="339" name="Google Shape;339;p28"/>
            <p:cNvSpPr/>
            <p:nvPr/>
          </p:nvSpPr>
          <p:spPr>
            <a:xfrm>
              <a:off x="6509886" y="958075"/>
              <a:ext cx="1917600" cy="1917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6725915" y="1174017"/>
              <a:ext cx="1485600" cy="148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28"/>
          <p:cNvGrpSpPr/>
          <p:nvPr/>
        </p:nvGrpSpPr>
        <p:grpSpPr>
          <a:xfrm>
            <a:off x="6725972" y="1174118"/>
            <a:ext cx="1485512" cy="1485512"/>
            <a:chOff x="2529965" y="2798666"/>
            <a:chExt cx="2014800" cy="2014800"/>
          </a:xfrm>
        </p:grpSpPr>
        <p:pic>
          <p:nvPicPr>
            <p:cNvPr id="342" name="Google Shape;342;p28"/>
            <p:cNvPicPr preferRelativeResize="0"/>
            <p:nvPr/>
          </p:nvPicPr>
          <p:blipFill rotWithShape="1">
            <a:blip r:embed="rId3">
              <a:alphaModFix/>
            </a:blip>
            <a:srcRect b="59599" l="72634" r="-756" t="10336"/>
            <a:stretch/>
          </p:blipFill>
          <p:spPr>
            <a:xfrm>
              <a:off x="2529965" y="2798666"/>
              <a:ext cx="2014800" cy="2014800"/>
            </a:xfrm>
            <a:prstGeom prst="ellipse">
              <a:avLst/>
            </a:prstGeom>
            <a:noFill/>
            <a:ln>
              <a:noFill/>
            </a:ln>
          </p:spPr>
        </p:pic>
        <p:grpSp>
          <p:nvGrpSpPr>
            <p:cNvPr id="343" name="Google Shape;343;p28"/>
            <p:cNvGrpSpPr/>
            <p:nvPr/>
          </p:nvGrpSpPr>
          <p:grpSpPr>
            <a:xfrm>
              <a:off x="2686976" y="3655728"/>
              <a:ext cx="322243" cy="309960"/>
              <a:chOff x="6968075" y="3441258"/>
              <a:chExt cx="217585" cy="209291"/>
            </a:xfrm>
          </p:grpSpPr>
          <p:sp>
            <p:nvSpPr>
              <p:cNvPr id="344" name="Google Shape;344;p28"/>
              <p:cNvSpPr/>
              <p:nvPr/>
            </p:nvSpPr>
            <p:spPr>
              <a:xfrm>
                <a:off x="6968075" y="3441258"/>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7015341" y="3475816"/>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28"/>
            <p:cNvGrpSpPr/>
            <p:nvPr/>
          </p:nvGrpSpPr>
          <p:grpSpPr>
            <a:xfrm>
              <a:off x="3229658" y="4008017"/>
              <a:ext cx="296960" cy="285640"/>
              <a:chOff x="6968075" y="3475931"/>
              <a:chExt cx="217585" cy="209291"/>
            </a:xfrm>
          </p:grpSpPr>
          <p:sp>
            <p:nvSpPr>
              <p:cNvPr id="347" name="Google Shape;347;p28"/>
              <p:cNvSpPr/>
              <p:nvPr/>
            </p:nvSpPr>
            <p:spPr>
              <a:xfrm>
                <a:off x="6968075" y="3475931"/>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7015341" y="3510488"/>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8"/>
            <p:cNvGrpSpPr/>
            <p:nvPr/>
          </p:nvGrpSpPr>
          <p:grpSpPr>
            <a:xfrm>
              <a:off x="2948564" y="3965693"/>
              <a:ext cx="210165" cy="202175"/>
              <a:chOff x="6968075" y="3658365"/>
              <a:chExt cx="217585" cy="209291"/>
            </a:xfrm>
          </p:grpSpPr>
          <p:sp>
            <p:nvSpPr>
              <p:cNvPr id="350" name="Google Shape;350;p28"/>
              <p:cNvSpPr/>
              <p:nvPr/>
            </p:nvSpPr>
            <p:spPr>
              <a:xfrm>
                <a:off x="6968075" y="365836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7015341" y="3692923"/>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8"/>
            <p:cNvGrpSpPr/>
            <p:nvPr/>
          </p:nvGrpSpPr>
          <p:grpSpPr>
            <a:xfrm>
              <a:off x="3281248" y="3401805"/>
              <a:ext cx="193672" cy="186290"/>
              <a:chOff x="6968075" y="3711604"/>
              <a:chExt cx="217585" cy="209291"/>
            </a:xfrm>
          </p:grpSpPr>
          <p:sp>
            <p:nvSpPr>
              <p:cNvPr id="353" name="Google Shape;353;p28"/>
              <p:cNvSpPr/>
              <p:nvPr/>
            </p:nvSpPr>
            <p:spPr>
              <a:xfrm>
                <a:off x="6968075" y="3711604"/>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7015341" y="3746161"/>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 name="Google Shape;355;p28"/>
          <p:cNvGrpSpPr/>
          <p:nvPr/>
        </p:nvGrpSpPr>
        <p:grpSpPr>
          <a:xfrm>
            <a:off x="7816496" y="3979059"/>
            <a:ext cx="675636" cy="634358"/>
            <a:chOff x="7816496" y="3979059"/>
            <a:chExt cx="675636" cy="634358"/>
          </a:xfrm>
        </p:grpSpPr>
        <p:grpSp>
          <p:nvGrpSpPr>
            <p:cNvPr id="356" name="Google Shape;356;p28"/>
            <p:cNvGrpSpPr/>
            <p:nvPr/>
          </p:nvGrpSpPr>
          <p:grpSpPr>
            <a:xfrm>
              <a:off x="7816496" y="4124179"/>
              <a:ext cx="508648" cy="489239"/>
              <a:chOff x="6968075" y="3034025"/>
              <a:chExt cx="217585" cy="209291"/>
            </a:xfrm>
          </p:grpSpPr>
          <p:sp>
            <p:nvSpPr>
              <p:cNvPr id="357" name="Google Shape;357;p28"/>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8"/>
            <p:cNvGrpSpPr/>
            <p:nvPr/>
          </p:nvGrpSpPr>
          <p:grpSpPr>
            <a:xfrm>
              <a:off x="8149328" y="3979059"/>
              <a:ext cx="342805" cy="329696"/>
              <a:chOff x="6968075" y="3034025"/>
              <a:chExt cx="217585" cy="209291"/>
            </a:xfrm>
          </p:grpSpPr>
          <p:sp>
            <p:nvSpPr>
              <p:cNvPr id="360" name="Google Shape;360;p28"/>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 name="Google Shape;362;p28"/>
          <p:cNvGrpSpPr/>
          <p:nvPr/>
        </p:nvGrpSpPr>
        <p:grpSpPr>
          <a:xfrm>
            <a:off x="4731078" y="397251"/>
            <a:ext cx="386648" cy="371868"/>
            <a:chOff x="6968075" y="3034025"/>
            <a:chExt cx="217585" cy="209291"/>
          </a:xfrm>
        </p:grpSpPr>
        <p:sp>
          <p:nvSpPr>
            <p:cNvPr id="363" name="Google Shape;363;p28"/>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8"/>
          <p:cNvGrpSpPr/>
          <p:nvPr/>
        </p:nvGrpSpPr>
        <p:grpSpPr>
          <a:xfrm>
            <a:off x="905678" y="4613426"/>
            <a:ext cx="386648" cy="371868"/>
            <a:chOff x="6968075" y="3034025"/>
            <a:chExt cx="217585" cy="209291"/>
          </a:xfrm>
        </p:grpSpPr>
        <p:sp>
          <p:nvSpPr>
            <p:cNvPr id="366" name="Google Shape;366;p28"/>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8"/>
          <p:cNvSpPr txBox="1"/>
          <p:nvPr/>
        </p:nvSpPr>
        <p:spPr>
          <a:xfrm>
            <a:off x="256375" y="769125"/>
            <a:ext cx="6253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600">
                <a:solidFill>
                  <a:schemeClr val="accent1"/>
                </a:solidFill>
                <a:latin typeface="Montserrat ExtraBold"/>
                <a:ea typeface="Montserrat ExtraBold"/>
                <a:cs typeface="Montserrat ExtraBold"/>
                <a:sym typeface="Montserrat ExtraBold"/>
              </a:rPr>
              <a:t>PREDICTION OF</a:t>
            </a:r>
            <a:endParaRPr sz="1500">
              <a:solidFill>
                <a:schemeClr val="accent1"/>
              </a:solidFill>
            </a:endParaRPr>
          </a:p>
        </p:txBody>
      </p:sp>
      <p:sp>
        <p:nvSpPr>
          <p:cNvPr id="369" name="Google Shape;369;p28"/>
          <p:cNvSpPr txBox="1"/>
          <p:nvPr/>
        </p:nvSpPr>
        <p:spPr>
          <a:xfrm>
            <a:off x="2728400" y="4185413"/>
            <a:ext cx="33471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chemeClr val="accent1"/>
                </a:solidFill>
                <a:latin typeface="Montserrat ExtraBold"/>
                <a:ea typeface="Montserrat ExtraBold"/>
                <a:cs typeface="Montserrat ExtraBold"/>
                <a:sym typeface="Montserrat ExtraBold"/>
              </a:rPr>
              <a:t>GROUP - 6</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7"/>
          <p:cNvSpPr/>
          <p:nvPr/>
        </p:nvSpPr>
        <p:spPr>
          <a:xfrm>
            <a:off x="1682100" y="404275"/>
            <a:ext cx="5779800" cy="9918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txBox="1"/>
          <p:nvPr>
            <p:ph idx="2" type="title"/>
          </p:nvPr>
        </p:nvSpPr>
        <p:spPr>
          <a:xfrm>
            <a:off x="255400" y="1954200"/>
            <a:ext cx="771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p>
          <a:p>
            <a:pPr indent="0" lvl="0" marL="0" rtl="0" algn="l">
              <a:spcBef>
                <a:spcPts val="0"/>
              </a:spcBef>
              <a:spcAft>
                <a:spcPts val="0"/>
              </a:spcAft>
              <a:buNone/>
            </a:pPr>
            <a:r>
              <a:rPr lang="en" sz="2600"/>
              <a:t>Steps involved in Model Building:</a:t>
            </a:r>
            <a:endParaRPr sz="2600"/>
          </a:p>
          <a:p>
            <a:pPr indent="0" lvl="0" marL="0" rtl="0" algn="ctr">
              <a:spcBef>
                <a:spcPts val="0"/>
              </a:spcBef>
              <a:spcAft>
                <a:spcPts val="0"/>
              </a:spcAft>
              <a:buNone/>
            </a:pPr>
            <a:r>
              <a:t/>
            </a:r>
            <a:endParaRPr sz="2600"/>
          </a:p>
        </p:txBody>
      </p:sp>
      <p:sp>
        <p:nvSpPr>
          <p:cNvPr id="624" name="Google Shape;624;p37"/>
          <p:cNvSpPr txBox="1"/>
          <p:nvPr>
            <p:ph idx="3" type="title"/>
          </p:nvPr>
        </p:nvSpPr>
        <p:spPr>
          <a:xfrm>
            <a:off x="1306350" y="672025"/>
            <a:ext cx="6531300" cy="45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MODEL BUILDING</a:t>
            </a:r>
            <a:endParaRPr sz="3700"/>
          </a:p>
        </p:txBody>
      </p:sp>
      <p:grpSp>
        <p:nvGrpSpPr>
          <p:cNvPr id="625" name="Google Shape;625;p37"/>
          <p:cNvGrpSpPr/>
          <p:nvPr/>
        </p:nvGrpSpPr>
        <p:grpSpPr>
          <a:xfrm>
            <a:off x="6579453" y="2300963"/>
            <a:ext cx="386648" cy="371868"/>
            <a:chOff x="6968075" y="3034025"/>
            <a:chExt cx="217585" cy="209291"/>
          </a:xfrm>
        </p:grpSpPr>
        <p:sp>
          <p:nvSpPr>
            <p:cNvPr id="626" name="Google Shape;626;p37"/>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37"/>
          <p:cNvGrpSpPr/>
          <p:nvPr/>
        </p:nvGrpSpPr>
        <p:grpSpPr>
          <a:xfrm>
            <a:off x="2074627" y="4037754"/>
            <a:ext cx="597597" cy="574797"/>
            <a:chOff x="6968075" y="3034025"/>
            <a:chExt cx="217585" cy="209291"/>
          </a:xfrm>
        </p:grpSpPr>
        <p:sp>
          <p:nvSpPr>
            <p:cNvPr id="629" name="Google Shape;629;p37"/>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37"/>
          <p:cNvGrpSpPr/>
          <p:nvPr/>
        </p:nvGrpSpPr>
        <p:grpSpPr>
          <a:xfrm>
            <a:off x="8601240" y="3779276"/>
            <a:ext cx="386648" cy="371868"/>
            <a:chOff x="6968075" y="3034025"/>
            <a:chExt cx="217585" cy="209291"/>
          </a:xfrm>
        </p:grpSpPr>
        <p:sp>
          <p:nvSpPr>
            <p:cNvPr id="632" name="Google Shape;632;p37"/>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37"/>
          <p:cNvGrpSpPr/>
          <p:nvPr/>
        </p:nvGrpSpPr>
        <p:grpSpPr>
          <a:xfrm>
            <a:off x="716678" y="1183313"/>
            <a:ext cx="386648" cy="371868"/>
            <a:chOff x="6968075" y="3034025"/>
            <a:chExt cx="217585" cy="209291"/>
          </a:xfrm>
        </p:grpSpPr>
        <p:sp>
          <p:nvSpPr>
            <p:cNvPr id="635" name="Google Shape;635;p37"/>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37"/>
          <p:cNvSpPr txBox="1"/>
          <p:nvPr/>
        </p:nvSpPr>
        <p:spPr>
          <a:xfrm>
            <a:off x="890650" y="2373000"/>
            <a:ext cx="7710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lt2"/>
              </a:buClr>
              <a:buSzPts val="1700"/>
              <a:buFont typeface="Concert One"/>
              <a:buChar char="●"/>
            </a:pPr>
            <a:r>
              <a:rPr lang="en" sz="1700">
                <a:solidFill>
                  <a:schemeClr val="accent1"/>
                </a:solidFill>
                <a:latin typeface="Concert One"/>
                <a:ea typeface="Concert One"/>
                <a:cs typeface="Concert One"/>
                <a:sym typeface="Concert One"/>
              </a:rPr>
              <a:t>Assigning values to features as X and target as y</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lt2"/>
              </a:buClr>
              <a:buSzPts val="1700"/>
              <a:buFont typeface="Concert One"/>
              <a:buChar char="●"/>
            </a:pPr>
            <a:r>
              <a:rPr lang="en" sz="1700">
                <a:solidFill>
                  <a:schemeClr val="accent1"/>
                </a:solidFill>
                <a:latin typeface="Concert One"/>
                <a:ea typeface="Concert One"/>
                <a:cs typeface="Concert One"/>
                <a:sym typeface="Concert One"/>
              </a:rPr>
              <a:t>Split test and training sets</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lt2"/>
              </a:buClr>
              <a:buSzPts val="1700"/>
              <a:buFont typeface="Concert One"/>
              <a:buChar char="●"/>
            </a:pPr>
            <a:r>
              <a:rPr lang="en" sz="1700">
                <a:solidFill>
                  <a:schemeClr val="accent1"/>
                </a:solidFill>
                <a:latin typeface="Concert One"/>
                <a:ea typeface="Concert One"/>
                <a:cs typeface="Concert One"/>
                <a:sym typeface="Concert One"/>
              </a:rPr>
              <a:t>Fitting a vanilla model as the base Random Forest model</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lt2"/>
              </a:buClr>
              <a:buSzPts val="1700"/>
              <a:buFont typeface="Concert One"/>
              <a:buChar char="●"/>
            </a:pPr>
            <a:r>
              <a:rPr lang="en" sz="1700">
                <a:solidFill>
                  <a:schemeClr val="accent1"/>
                </a:solidFill>
                <a:latin typeface="Concert One"/>
                <a:ea typeface="Concert One"/>
                <a:cs typeface="Concert One"/>
                <a:sym typeface="Concert One"/>
              </a:rPr>
              <a:t>Hyperparameter tuning using GridSearch CV</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lt2"/>
              </a:buClr>
              <a:buSzPts val="1700"/>
              <a:buFont typeface="Concert One"/>
              <a:buChar char="●"/>
            </a:pPr>
            <a:r>
              <a:rPr lang="en" sz="1700">
                <a:solidFill>
                  <a:schemeClr val="accent1"/>
                </a:solidFill>
                <a:latin typeface="Concert One"/>
                <a:ea typeface="Concert One"/>
                <a:cs typeface="Concert One"/>
                <a:sym typeface="Concert One"/>
              </a:rPr>
              <a:t>Fitting the final model</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lt2"/>
              </a:buClr>
              <a:buSzPts val="1700"/>
              <a:buFont typeface="Concert One"/>
              <a:buChar char="●"/>
            </a:pPr>
            <a:r>
              <a:rPr lang="en" sz="1700">
                <a:solidFill>
                  <a:schemeClr val="accent1"/>
                </a:solidFill>
                <a:latin typeface="Concert One"/>
                <a:ea typeface="Concert One"/>
                <a:cs typeface="Concert One"/>
                <a:sym typeface="Concert One"/>
              </a:rPr>
              <a:t>Evaluating the confusion matrix</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lt2"/>
              </a:buClr>
              <a:buSzPts val="1700"/>
              <a:buFont typeface="Concert One"/>
              <a:buChar char="●"/>
            </a:pPr>
            <a:r>
              <a:rPr lang="en" sz="1700">
                <a:solidFill>
                  <a:schemeClr val="accent1"/>
                </a:solidFill>
                <a:latin typeface="Concert One"/>
                <a:ea typeface="Concert One"/>
                <a:cs typeface="Concert One"/>
                <a:sym typeface="Concert One"/>
              </a:rPr>
              <a:t>Evaluating the classification report</a:t>
            </a:r>
            <a:endParaRPr sz="1700">
              <a:solidFill>
                <a:schemeClr val="accent1"/>
              </a:solidFill>
              <a:latin typeface="Concert One"/>
              <a:ea typeface="Concert One"/>
              <a:cs typeface="Concert One"/>
              <a:sym typeface="Concert One"/>
            </a:endParaRPr>
          </a:p>
          <a:p>
            <a:pPr indent="0" lvl="0" marL="0" rtl="0" algn="l">
              <a:spcBef>
                <a:spcPts val="0"/>
              </a:spcBef>
              <a:spcAft>
                <a:spcPts val="0"/>
              </a:spcAft>
              <a:buNone/>
            </a:pPr>
            <a:r>
              <a:t/>
            </a:r>
            <a:endParaRPr sz="1700">
              <a:solidFill>
                <a:schemeClr val="accent1"/>
              </a:solidFill>
              <a:latin typeface="Concert One"/>
              <a:ea typeface="Concert One"/>
              <a:cs typeface="Concert One"/>
              <a:sym typeface="Concert One"/>
            </a:endParaRPr>
          </a:p>
          <a:p>
            <a:pPr indent="0" lvl="0" marL="457200" rtl="0" algn="l">
              <a:spcBef>
                <a:spcPts val="0"/>
              </a:spcBef>
              <a:spcAft>
                <a:spcPts val="0"/>
              </a:spcAft>
              <a:buNone/>
            </a:pPr>
            <a:r>
              <a:t/>
            </a:r>
            <a:endParaRPr sz="1500">
              <a:solidFill>
                <a:schemeClr val="accent1"/>
              </a:solidFill>
              <a:latin typeface="Atkinson Hyperlegible"/>
              <a:ea typeface="Atkinson Hyperlegible"/>
              <a:cs typeface="Atkinson Hyperlegible"/>
              <a:sym typeface="Atkinson Hyperlegibl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8"/>
          <p:cNvSpPr/>
          <p:nvPr/>
        </p:nvSpPr>
        <p:spPr>
          <a:xfrm>
            <a:off x="1103325" y="404275"/>
            <a:ext cx="7100700" cy="1004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txBox="1"/>
          <p:nvPr>
            <p:ph idx="3" type="title"/>
          </p:nvPr>
        </p:nvSpPr>
        <p:spPr>
          <a:xfrm>
            <a:off x="1197475" y="672025"/>
            <a:ext cx="7100700" cy="456300"/>
          </a:xfrm>
          <a:prstGeom prst="rect">
            <a:avLst/>
          </a:prstGeom>
        </p:spPr>
        <p:txBody>
          <a:bodyPr anchorCtr="0" anchor="ctr" bIns="91425" lIns="91425" spcFirstLastPara="1" rIns="91425" wrap="square" tIns="91425">
            <a:noAutofit/>
          </a:bodyPr>
          <a:lstStyle/>
          <a:p>
            <a:pPr indent="-425450" lvl="0" marL="457200" rtl="0" algn="l">
              <a:spcBef>
                <a:spcPts val="0"/>
              </a:spcBef>
              <a:spcAft>
                <a:spcPts val="0"/>
              </a:spcAft>
              <a:buSzPts val="3100"/>
              <a:buAutoNum type="arabicPeriod"/>
            </a:pPr>
            <a:r>
              <a:rPr lang="en" sz="3100"/>
              <a:t>RANDOM FOREST CLASSIFIER</a:t>
            </a:r>
            <a:endParaRPr sz="3100"/>
          </a:p>
        </p:txBody>
      </p:sp>
      <p:grpSp>
        <p:nvGrpSpPr>
          <p:cNvPr id="644" name="Google Shape;644;p38"/>
          <p:cNvGrpSpPr/>
          <p:nvPr/>
        </p:nvGrpSpPr>
        <p:grpSpPr>
          <a:xfrm>
            <a:off x="6579453" y="2300963"/>
            <a:ext cx="386648" cy="371868"/>
            <a:chOff x="6968075" y="3034025"/>
            <a:chExt cx="217585" cy="209291"/>
          </a:xfrm>
        </p:grpSpPr>
        <p:sp>
          <p:nvSpPr>
            <p:cNvPr id="645" name="Google Shape;645;p38"/>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38"/>
          <p:cNvGrpSpPr/>
          <p:nvPr/>
        </p:nvGrpSpPr>
        <p:grpSpPr>
          <a:xfrm>
            <a:off x="2074627" y="4037754"/>
            <a:ext cx="597597" cy="574797"/>
            <a:chOff x="6968075" y="3034025"/>
            <a:chExt cx="217585" cy="209291"/>
          </a:xfrm>
        </p:grpSpPr>
        <p:sp>
          <p:nvSpPr>
            <p:cNvPr id="648" name="Google Shape;648;p38"/>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38"/>
          <p:cNvGrpSpPr/>
          <p:nvPr/>
        </p:nvGrpSpPr>
        <p:grpSpPr>
          <a:xfrm>
            <a:off x="8601240" y="3779276"/>
            <a:ext cx="386648" cy="371868"/>
            <a:chOff x="6968075" y="3034025"/>
            <a:chExt cx="217585" cy="209291"/>
          </a:xfrm>
        </p:grpSpPr>
        <p:sp>
          <p:nvSpPr>
            <p:cNvPr id="651" name="Google Shape;651;p38"/>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38"/>
          <p:cNvGrpSpPr/>
          <p:nvPr/>
        </p:nvGrpSpPr>
        <p:grpSpPr>
          <a:xfrm>
            <a:off x="716678" y="1183313"/>
            <a:ext cx="386648" cy="371868"/>
            <a:chOff x="6968075" y="3034025"/>
            <a:chExt cx="217585" cy="209291"/>
          </a:xfrm>
        </p:grpSpPr>
        <p:sp>
          <p:nvSpPr>
            <p:cNvPr id="654" name="Google Shape;654;p38"/>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6" name="Google Shape;656;p38"/>
          <p:cNvPicPr preferRelativeResize="0"/>
          <p:nvPr/>
        </p:nvPicPr>
        <p:blipFill>
          <a:blip r:embed="rId3">
            <a:alphaModFix/>
          </a:blip>
          <a:stretch>
            <a:fillRect/>
          </a:stretch>
        </p:blipFill>
        <p:spPr>
          <a:xfrm>
            <a:off x="435425" y="1906757"/>
            <a:ext cx="4276725" cy="1990725"/>
          </a:xfrm>
          <a:prstGeom prst="rect">
            <a:avLst/>
          </a:prstGeom>
          <a:noFill/>
          <a:ln>
            <a:noFill/>
          </a:ln>
        </p:spPr>
      </p:pic>
      <p:pic>
        <p:nvPicPr>
          <p:cNvPr id="657" name="Google Shape;657;p38"/>
          <p:cNvPicPr preferRelativeResize="0"/>
          <p:nvPr/>
        </p:nvPicPr>
        <p:blipFill>
          <a:blip r:embed="rId4">
            <a:alphaModFix/>
          </a:blip>
          <a:stretch>
            <a:fillRect/>
          </a:stretch>
        </p:blipFill>
        <p:spPr>
          <a:xfrm>
            <a:off x="6127275" y="1965857"/>
            <a:ext cx="1951126" cy="1872509"/>
          </a:xfrm>
          <a:prstGeom prst="rect">
            <a:avLst/>
          </a:prstGeom>
          <a:noFill/>
          <a:ln>
            <a:noFill/>
          </a:ln>
        </p:spPr>
      </p:pic>
      <p:sp>
        <p:nvSpPr>
          <p:cNvPr id="658" name="Google Shape;658;p38"/>
          <p:cNvSpPr txBox="1"/>
          <p:nvPr/>
        </p:nvSpPr>
        <p:spPr>
          <a:xfrm>
            <a:off x="5406913" y="3845463"/>
            <a:ext cx="30000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2"/>
              </a:buClr>
              <a:buSzPts val="1700"/>
              <a:buFont typeface="Concert One"/>
              <a:buChar char="●"/>
            </a:pPr>
            <a:r>
              <a:rPr lang="en" sz="1700">
                <a:solidFill>
                  <a:schemeClr val="accent1"/>
                </a:solidFill>
                <a:latin typeface="Concert One"/>
                <a:ea typeface="Concert One"/>
                <a:cs typeface="Concert One"/>
                <a:sym typeface="Concert One"/>
              </a:rPr>
              <a:t>AREA UNDER THE CURVE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39"/>
          <p:cNvSpPr/>
          <p:nvPr/>
        </p:nvSpPr>
        <p:spPr>
          <a:xfrm>
            <a:off x="2291150" y="404275"/>
            <a:ext cx="4397700" cy="9825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txBox="1"/>
          <p:nvPr>
            <p:ph idx="3" type="title"/>
          </p:nvPr>
        </p:nvSpPr>
        <p:spPr>
          <a:xfrm>
            <a:off x="1306350" y="672025"/>
            <a:ext cx="6531300" cy="45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2. XGBOOST</a:t>
            </a:r>
            <a:endParaRPr sz="3500"/>
          </a:p>
        </p:txBody>
      </p:sp>
      <p:grpSp>
        <p:nvGrpSpPr>
          <p:cNvPr id="665" name="Google Shape;665;p39"/>
          <p:cNvGrpSpPr/>
          <p:nvPr/>
        </p:nvGrpSpPr>
        <p:grpSpPr>
          <a:xfrm>
            <a:off x="6579453" y="2300963"/>
            <a:ext cx="386648" cy="371868"/>
            <a:chOff x="6968075" y="3034025"/>
            <a:chExt cx="217585" cy="209291"/>
          </a:xfrm>
        </p:grpSpPr>
        <p:sp>
          <p:nvSpPr>
            <p:cNvPr id="666" name="Google Shape;666;p39"/>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39"/>
          <p:cNvGrpSpPr/>
          <p:nvPr/>
        </p:nvGrpSpPr>
        <p:grpSpPr>
          <a:xfrm>
            <a:off x="2074627" y="4037754"/>
            <a:ext cx="597597" cy="574797"/>
            <a:chOff x="6968075" y="3034025"/>
            <a:chExt cx="217585" cy="209291"/>
          </a:xfrm>
        </p:grpSpPr>
        <p:sp>
          <p:nvSpPr>
            <p:cNvPr id="669" name="Google Shape;669;p39"/>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9"/>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39"/>
          <p:cNvGrpSpPr/>
          <p:nvPr/>
        </p:nvGrpSpPr>
        <p:grpSpPr>
          <a:xfrm>
            <a:off x="8601240" y="3779276"/>
            <a:ext cx="386648" cy="371868"/>
            <a:chOff x="6968075" y="3034025"/>
            <a:chExt cx="217585" cy="209291"/>
          </a:xfrm>
        </p:grpSpPr>
        <p:sp>
          <p:nvSpPr>
            <p:cNvPr id="672" name="Google Shape;672;p39"/>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9"/>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39"/>
          <p:cNvGrpSpPr/>
          <p:nvPr/>
        </p:nvGrpSpPr>
        <p:grpSpPr>
          <a:xfrm>
            <a:off x="716678" y="1183313"/>
            <a:ext cx="386648" cy="371868"/>
            <a:chOff x="6968075" y="3034025"/>
            <a:chExt cx="217585" cy="209291"/>
          </a:xfrm>
        </p:grpSpPr>
        <p:sp>
          <p:nvSpPr>
            <p:cNvPr id="675" name="Google Shape;675;p39"/>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7" name="Google Shape;677;p39"/>
          <p:cNvPicPr preferRelativeResize="0"/>
          <p:nvPr/>
        </p:nvPicPr>
        <p:blipFill>
          <a:blip r:embed="rId3">
            <a:alphaModFix/>
          </a:blip>
          <a:stretch>
            <a:fillRect/>
          </a:stretch>
        </p:blipFill>
        <p:spPr>
          <a:xfrm>
            <a:off x="1224350" y="1969652"/>
            <a:ext cx="6531301" cy="24225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0"/>
          <p:cNvSpPr/>
          <p:nvPr/>
        </p:nvSpPr>
        <p:spPr>
          <a:xfrm>
            <a:off x="1103325" y="404275"/>
            <a:ext cx="6862800" cy="1026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0"/>
          <p:cNvSpPr txBox="1"/>
          <p:nvPr>
            <p:ph idx="3" type="title"/>
          </p:nvPr>
        </p:nvSpPr>
        <p:spPr>
          <a:xfrm>
            <a:off x="1306350" y="672025"/>
            <a:ext cx="6531300" cy="4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4. MULTILAYER PERCEPTRON</a:t>
            </a:r>
            <a:endParaRPr sz="3100"/>
          </a:p>
        </p:txBody>
      </p:sp>
      <p:grpSp>
        <p:nvGrpSpPr>
          <p:cNvPr id="684" name="Google Shape;684;p40"/>
          <p:cNvGrpSpPr/>
          <p:nvPr/>
        </p:nvGrpSpPr>
        <p:grpSpPr>
          <a:xfrm>
            <a:off x="6579453" y="2300963"/>
            <a:ext cx="386648" cy="371868"/>
            <a:chOff x="6968075" y="3034025"/>
            <a:chExt cx="217585" cy="209291"/>
          </a:xfrm>
        </p:grpSpPr>
        <p:sp>
          <p:nvSpPr>
            <p:cNvPr id="685" name="Google Shape;685;p40"/>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0"/>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40"/>
          <p:cNvGrpSpPr/>
          <p:nvPr/>
        </p:nvGrpSpPr>
        <p:grpSpPr>
          <a:xfrm>
            <a:off x="2074627" y="4037754"/>
            <a:ext cx="597597" cy="574797"/>
            <a:chOff x="6968075" y="3034025"/>
            <a:chExt cx="217585" cy="209291"/>
          </a:xfrm>
        </p:grpSpPr>
        <p:sp>
          <p:nvSpPr>
            <p:cNvPr id="688" name="Google Shape;688;p40"/>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0"/>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40"/>
          <p:cNvGrpSpPr/>
          <p:nvPr/>
        </p:nvGrpSpPr>
        <p:grpSpPr>
          <a:xfrm>
            <a:off x="8601240" y="3779276"/>
            <a:ext cx="386648" cy="371868"/>
            <a:chOff x="6968075" y="3034025"/>
            <a:chExt cx="217585" cy="209291"/>
          </a:xfrm>
        </p:grpSpPr>
        <p:sp>
          <p:nvSpPr>
            <p:cNvPr id="691" name="Google Shape;691;p40"/>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0"/>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40"/>
          <p:cNvGrpSpPr/>
          <p:nvPr/>
        </p:nvGrpSpPr>
        <p:grpSpPr>
          <a:xfrm>
            <a:off x="716678" y="1183313"/>
            <a:ext cx="386648" cy="371868"/>
            <a:chOff x="6968075" y="3034025"/>
            <a:chExt cx="217585" cy="209291"/>
          </a:xfrm>
        </p:grpSpPr>
        <p:sp>
          <p:nvSpPr>
            <p:cNvPr id="694" name="Google Shape;694;p40"/>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6" name="Google Shape;696;p40"/>
          <p:cNvPicPr preferRelativeResize="0"/>
          <p:nvPr/>
        </p:nvPicPr>
        <p:blipFill>
          <a:blip r:embed="rId3">
            <a:alphaModFix/>
          </a:blip>
          <a:stretch>
            <a:fillRect/>
          </a:stretch>
        </p:blipFill>
        <p:spPr>
          <a:xfrm>
            <a:off x="435425" y="1906757"/>
            <a:ext cx="4276725" cy="1990725"/>
          </a:xfrm>
          <a:prstGeom prst="rect">
            <a:avLst/>
          </a:prstGeom>
          <a:noFill/>
          <a:ln>
            <a:noFill/>
          </a:ln>
        </p:spPr>
      </p:pic>
      <p:pic>
        <p:nvPicPr>
          <p:cNvPr id="697" name="Google Shape;697;p40"/>
          <p:cNvPicPr preferRelativeResize="0"/>
          <p:nvPr/>
        </p:nvPicPr>
        <p:blipFill>
          <a:blip r:embed="rId4">
            <a:alphaModFix/>
          </a:blip>
          <a:stretch>
            <a:fillRect/>
          </a:stretch>
        </p:blipFill>
        <p:spPr>
          <a:xfrm>
            <a:off x="6127275" y="1965857"/>
            <a:ext cx="1951126" cy="1872509"/>
          </a:xfrm>
          <a:prstGeom prst="rect">
            <a:avLst/>
          </a:prstGeom>
          <a:noFill/>
          <a:ln>
            <a:noFill/>
          </a:ln>
        </p:spPr>
      </p:pic>
      <p:sp>
        <p:nvSpPr>
          <p:cNvPr id="698" name="Google Shape;698;p40"/>
          <p:cNvSpPr txBox="1"/>
          <p:nvPr/>
        </p:nvSpPr>
        <p:spPr>
          <a:xfrm>
            <a:off x="5504075" y="4545025"/>
            <a:ext cx="2902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1"/>
                </a:solidFill>
                <a:latin typeface="Concert One"/>
                <a:ea typeface="Concert One"/>
                <a:cs typeface="Concert One"/>
                <a:sym typeface="Concert One"/>
              </a:rPr>
              <a:t>AREA UNDER THE CURVE</a:t>
            </a:r>
            <a:endParaRPr/>
          </a:p>
        </p:txBody>
      </p:sp>
      <p:pic>
        <p:nvPicPr>
          <p:cNvPr id="699" name="Google Shape;699;p40"/>
          <p:cNvPicPr preferRelativeResize="0"/>
          <p:nvPr/>
        </p:nvPicPr>
        <p:blipFill rotWithShape="1">
          <a:blip r:embed="rId5">
            <a:alphaModFix/>
          </a:blip>
          <a:srcRect b="0" l="0" r="9066" t="0"/>
          <a:stretch/>
        </p:blipFill>
        <p:spPr>
          <a:xfrm>
            <a:off x="435425" y="1826000"/>
            <a:ext cx="4971501" cy="2152213"/>
          </a:xfrm>
          <a:prstGeom prst="rect">
            <a:avLst/>
          </a:prstGeom>
          <a:noFill/>
          <a:ln>
            <a:noFill/>
          </a:ln>
        </p:spPr>
      </p:pic>
      <p:pic>
        <p:nvPicPr>
          <p:cNvPr id="700" name="Google Shape;700;p40"/>
          <p:cNvPicPr preferRelativeResize="0"/>
          <p:nvPr/>
        </p:nvPicPr>
        <p:blipFill>
          <a:blip r:embed="rId6">
            <a:alphaModFix/>
          </a:blip>
          <a:stretch>
            <a:fillRect/>
          </a:stretch>
        </p:blipFill>
        <p:spPr>
          <a:xfrm>
            <a:off x="5504087" y="1561463"/>
            <a:ext cx="3000000" cy="29835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41"/>
          <p:cNvSpPr/>
          <p:nvPr/>
        </p:nvSpPr>
        <p:spPr>
          <a:xfrm>
            <a:off x="2421775" y="404275"/>
            <a:ext cx="4419600" cy="917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txBox="1"/>
          <p:nvPr>
            <p:ph idx="3" type="title"/>
          </p:nvPr>
        </p:nvSpPr>
        <p:spPr>
          <a:xfrm>
            <a:off x="1986675" y="672025"/>
            <a:ext cx="5334000" cy="45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5. ADABOOST</a:t>
            </a:r>
            <a:endParaRPr sz="3100"/>
          </a:p>
        </p:txBody>
      </p:sp>
      <p:grpSp>
        <p:nvGrpSpPr>
          <p:cNvPr id="707" name="Google Shape;707;p41"/>
          <p:cNvGrpSpPr/>
          <p:nvPr/>
        </p:nvGrpSpPr>
        <p:grpSpPr>
          <a:xfrm>
            <a:off x="6579453" y="2300963"/>
            <a:ext cx="386648" cy="371868"/>
            <a:chOff x="6968075" y="3034025"/>
            <a:chExt cx="217585" cy="209291"/>
          </a:xfrm>
        </p:grpSpPr>
        <p:sp>
          <p:nvSpPr>
            <p:cNvPr id="708" name="Google Shape;708;p41"/>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41"/>
          <p:cNvGrpSpPr/>
          <p:nvPr/>
        </p:nvGrpSpPr>
        <p:grpSpPr>
          <a:xfrm>
            <a:off x="2074627" y="4037754"/>
            <a:ext cx="597597" cy="574797"/>
            <a:chOff x="6968075" y="3034025"/>
            <a:chExt cx="217585" cy="209291"/>
          </a:xfrm>
        </p:grpSpPr>
        <p:sp>
          <p:nvSpPr>
            <p:cNvPr id="711" name="Google Shape;711;p41"/>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41"/>
          <p:cNvGrpSpPr/>
          <p:nvPr/>
        </p:nvGrpSpPr>
        <p:grpSpPr>
          <a:xfrm>
            <a:off x="8601240" y="3779276"/>
            <a:ext cx="386648" cy="371868"/>
            <a:chOff x="6968075" y="3034025"/>
            <a:chExt cx="217585" cy="209291"/>
          </a:xfrm>
        </p:grpSpPr>
        <p:sp>
          <p:nvSpPr>
            <p:cNvPr id="714" name="Google Shape;714;p41"/>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41"/>
          <p:cNvGrpSpPr/>
          <p:nvPr/>
        </p:nvGrpSpPr>
        <p:grpSpPr>
          <a:xfrm>
            <a:off x="716678" y="1183313"/>
            <a:ext cx="386648" cy="371868"/>
            <a:chOff x="6968075" y="3034025"/>
            <a:chExt cx="217585" cy="209291"/>
          </a:xfrm>
        </p:grpSpPr>
        <p:sp>
          <p:nvSpPr>
            <p:cNvPr id="717" name="Google Shape;717;p41"/>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9" name="Google Shape;719;p41"/>
          <p:cNvPicPr preferRelativeResize="0"/>
          <p:nvPr/>
        </p:nvPicPr>
        <p:blipFill>
          <a:blip r:embed="rId3">
            <a:alphaModFix/>
          </a:blip>
          <a:stretch>
            <a:fillRect/>
          </a:stretch>
        </p:blipFill>
        <p:spPr>
          <a:xfrm>
            <a:off x="435425" y="1906757"/>
            <a:ext cx="4276725" cy="1990725"/>
          </a:xfrm>
          <a:prstGeom prst="rect">
            <a:avLst/>
          </a:prstGeom>
          <a:noFill/>
          <a:ln>
            <a:noFill/>
          </a:ln>
        </p:spPr>
      </p:pic>
      <p:pic>
        <p:nvPicPr>
          <p:cNvPr id="720" name="Google Shape;720;p41"/>
          <p:cNvPicPr preferRelativeResize="0"/>
          <p:nvPr/>
        </p:nvPicPr>
        <p:blipFill>
          <a:blip r:embed="rId4">
            <a:alphaModFix/>
          </a:blip>
          <a:stretch>
            <a:fillRect/>
          </a:stretch>
        </p:blipFill>
        <p:spPr>
          <a:xfrm>
            <a:off x="6127275" y="1965857"/>
            <a:ext cx="1951126" cy="1872509"/>
          </a:xfrm>
          <a:prstGeom prst="rect">
            <a:avLst/>
          </a:prstGeom>
          <a:noFill/>
          <a:ln>
            <a:noFill/>
          </a:ln>
        </p:spPr>
      </p:pic>
      <p:sp>
        <p:nvSpPr>
          <p:cNvPr id="721" name="Google Shape;721;p41"/>
          <p:cNvSpPr txBox="1"/>
          <p:nvPr/>
        </p:nvSpPr>
        <p:spPr>
          <a:xfrm>
            <a:off x="5602825" y="4612538"/>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Concert One"/>
                <a:ea typeface="Concert One"/>
                <a:cs typeface="Concert One"/>
                <a:sym typeface="Concert One"/>
              </a:rPr>
              <a:t>AREA UNDER THE CURVE</a:t>
            </a:r>
            <a:endParaRPr sz="1500"/>
          </a:p>
        </p:txBody>
      </p:sp>
      <p:pic>
        <p:nvPicPr>
          <p:cNvPr id="722" name="Google Shape;722;p41"/>
          <p:cNvPicPr preferRelativeResize="0"/>
          <p:nvPr/>
        </p:nvPicPr>
        <p:blipFill>
          <a:blip r:embed="rId5">
            <a:alphaModFix/>
          </a:blip>
          <a:stretch>
            <a:fillRect/>
          </a:stretch>
        </p:blipFill>
        <p:spPr>
          <a:xfrm>
            <a:off x="5508175" y="1442382"/>
            <a:ext cx="3189288" cy="3049468"/>
          </a:xfrm>
          <a:prstGeom prst="rect">
            <a:avLst/>
          </a:prstGeom>
          <a:noFill/>
          <a:ln>
            <a:noFill/>
          </a:ln>
        </p:spPr>
      </p:pic>
      <p:pic>
        <p:nvPicPr>
          <p:cNvPr id="723" name="Google Shape;723;p41"/>
          <p:cNvPicPr preferRelativeResize="0"/>
          <p:nvPr/>
        </p:nvPicPr>
        <p:blipFill>
          <a:blip r:embed="rId6">
            <a:alphaModFix/>
          </a:blip>
          <a:stretch>
            <a:fillRect/>
          </a:stretch>
        </p:blipFill>
        <p:spPr>
          <a:xfrm>
            <a:off x="435427" y="1795702"/>
            <a:ext cx="4675136" cy="2212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42"/>
          <p:cNvSpPr/>
          <p:nvPr/>
        </p:nvSpPr>
        <p:spPr>
          <a:xfrm>
            <a:off x="2286000" y="124350"/>
            <a:ext cx="4572000" cy="816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2"/>
          <p:cNvSpPr txBox="1"/>
          <p:nvPr>
            <p:ph idx="3" type="title"/>
          </p:nvPr>
        </p:nvSpPr>
        <p:spPr>
          <a:xfrm>
            <a:off x="1306350" y="304650"/>
            <a:ext cx="6531300" cy="45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RESULTS</a:t>
            </a:r>
            <a:endParaRPr sz="3700"/>
          </a:p>
        </p:txBody>
      </p:sp>
      <p:grpSp>
        <p:nvGrpSpPr>
          <p:cNvPr id="730" name="Google Shape;730;p42"/>
          <p:cNvGrpSpPr/>
          <p:nvPr/>
        </p:nvGrpSpPr>
        <p:grpSpPr>
          <a:xfrm>
            <a:off x="6579453" y="2300963"/>
            <a:ext cx="386648" cy="371868"/>
            <a:chOff x="6968075" y="3034025"/>
            <a:chExt cx="217585" cy="209291"/>
          </a:xfrm>
        </p:grpSpPr>
        <p:sp>
          <p:nvSpPr>
            <p:cNvPr id="731" name="Google Shape;731;p42"/>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2"/>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42"/>
          <p:cNvGrpSpPr/>
          <p:nvPr/>
        </p:nvGrpSpPr>
        <p:grpSpPr>
          <a:xfrm>
            <a:off x="2074627" y="4037754"/>
            <a:ext cx="597597" cy="574797"/>
            <a:chOff x="6968075" y="3034025"/>
            <a:chExt cx="217585" cy="209291"/>
          </a:xfrm>
        </p:grpSpPr>
        <p:sp>
          <p:nvSpPr>
            <p:cNvPr id="734" name="Google Shape;734;p42"/>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2"/>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42"/>
          <p:cNvGrpSpPr/>
          <p:nvPr/>
        </p:nvGrpSpPr>
        <p:grpSpPr>
          <a:xfrm>
            <a:off x="8601240" y="3779276"/>
            <a:ext cx="386648" cy="371868"/>
            <a:chOff x="6968075" y="3034025"/>
            <a:chExt cx="217585" cy="209291"/>
          </a:xfrm>
        </p:grpSpPr>
        <p:sp>
          <p:nvSpPr>
            <p:cNvPr id="737" name="Google Shape;737;p42"/>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2"/>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42"/>
          <p:cNvGrpSpPr/>
          <p:nvPr/>
        </p:nvGrpSpPr>
        <p:grpSpPr>
          <a:xfrm>
            <a:off x="716678" y="1183313"/>
            <a:ext cx="386648" cy="371868"/>
            <a:chOff x="6968075" y="3034025"/>
            <a:chExt cx="217585" cy="209291"/>
          </a:xfrm>
        </p:grpSpPr>
        <p:sp>
          <p:nvSpPr>
            <p:cNvPr id="740" name="Google Shape;740;p42"/>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2"/>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42" name="Google Shape;742;p42"/>
          <p:cNvGraphicFramePr/>
          <p:nvPr/>
        </p:nvGraphicFramePr>
        <p:xfrm>
          <a:off x="952500" y="1336600"/>
          <a:ext cx="3000000" cy="3000000"/>
        </p:xfrm>
        <a:graphic>
          <a:graphicData uri="http://schemas.openxmlformats.org/drawingml/2006/table">
            <a:tbl>
              <a:tblPr>
                <a:noFill/>
                <a:tableStyleId>{1AA8A048-E467-4C74-B921-F93AB0C2ABD0}</a:tableStyleId>
              </a:tblPr>
              <a:tblGrid>
                <a:gridCol w="768475"/>
                <a:gridCol w="3404375"/>
                <a:gridCol w="3066150"/>
              </a:tblGrid>
              <a:tr h="381000">
                <a:tc>
                  <a:txBody>
                    <a:bodyPr/>
                    <a:lstStyle/>
                    <a:p>
                      <a:pPr indent="0" lvl="0" marL="0" rtl="0" algn="l">
                        <a:spcBef>
                          <a:spcPts val="0"/>
                        </a:spcBef>
                        <a:spcAft>
                          <a:spcPts val="0"/>
                        </a:spcAft>
                        <a:buNone/>
                      </a:pPr>
                      <a:r>
                        <a:rPr lang="en"/>
                        <a:t>S. NO</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MODEL NAME</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ACCURACY SCORE</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RANDOM FOREST CLASSIFIER</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0.8870</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2</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XGBOOST</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0.8145</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16275">
                <a:tc>
                  <a:txBody>
                    <a:bodyPr/>
                    <a:lstStyle/>
                    <a:p>
                      <a:pPr indent="0" lvl="0" marL="0" rtl="0" algn="l">
                        <a:spcBef>
                          <a:spcPts val="0"/>
                        </a:spcBef>
                        <a:spcAft>
                          <a:spcPts val="0"/>
                        </a:spcAft>
                        <a:buNone/>
                      </a:pPr>
                      <a:r>
                        <a:rPr lang="en"/>
                        <a:t>3</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STACKING CLASSIFIER</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0.919</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16275">
                <a:tc>
                  <a:txBody>
                    <a:bodyPr/>
                    <a:lstStyle/>
                    <a:p>
                      <a:pPr indent="0" lvl="0" marL="0" rtl="0" algn="l">
                        <a:spcBef>
                          <a:spcPts val="0"/>
                        </a:spcBef>
                        <a:spcAft>
                          <a:spcPts val="0"/>
                        </a:spcAft>
                        <a:buNone/>
                      </a:pPr>
                      <a:r>
                        <a:rPr lang="en"/>
                        <a:t>4</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MULTI LAYER PERCEPTRON</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0.8314</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16275">
                <a:tc>
                  <a:txBody>
                    <a:bodyPr/>
                    <a:lstStyle/>
                    <a:p>
                      <a:pPr indent="0" lvl="0" marL="0" rtl="0" algn="l">
                        <a:spcBef>
                          <a:spcPts val="0"/>
                        </a:spcBef>
                        <a:spcAft>
                          <a:spcPts val="0"/>
                        </a:spcAft>
                        <a:buNone/>
                      </a:pPr>
                      <a:r>
                        <a:rPr lang="en"/>
                        <a:t>5</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ADA BOOST</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t>0.8963</a:t>
                      </a:r>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3"/>
          <p:cNvSpPr txBox="1"/>
          <p:nvPr>
            <p:ph type="title"/>
          </p:nvPr>
        </p:nvSpPr>
        <p:spPr>
          <a:xfrm>
            <a:off x="1179725" y="817300"/>
            <a:ext cx="6784500" cy="350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THANK</a:t>
            </a:r>
            <a:r>
              <a:rPr lang="en">
                <a:solidFill>
                  <a:schemeClr val="accent1"/>
                </a:solidFill>
              </a:rPr>
              <a:t> </a:t>
            </a:r>
            <a:r>
              <a:rPr lang="en"/>
              <a:t>YOU</a:t>
            </a:r>
            <a:endParaRPr/>
          </a:p>
        </p:txBody>
      </p:sp>
      <p:grpSp>
        <p:nvGrpSpPr>
          <p:cNvPr id="748" name="Google Shape;748;p43"/>
          <p:cNvGrpSpPr/>
          <p:nvPr/>
        </p:nvGrpSpPr>
        <p:grpSpPr>
          <a:xfrm>
            <a:off x="627017" y="3928552"/>
            <a:ext cx="711024" cy="683900"/>
            <a:chOff x="6968075" y="3034025"/>
            <a:chExt cx="217585" cy="209291"/>
          </a:xfrm>
        </p:grpSpPr>
        <p:sp>
          <p:nvSpPr>
            <p:cNvPr id="749" name="Google Shape;749;p43"/>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43"/>
          <p:cNvGrpSpPr/>
          <p:nvPr/>
        </p:nvGrpSpPr>
        <p:grpSpPr>
          <a:xfrm>
            <a:off x="7429203" y="4336688"/>
            <a:ext cx="386648" cy="371868"/>
            <a:chOff x="6968075" y="3034025"/>
            <a:chExt cx="217585" cy="209291"/>
          </a:xfrm>
        </p:grpSpPr>
        <p:sp>
          <p:nvSpPr>
            <p:cNvPr id="752" name="Google Shape;752;p43"/>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43"/>
          <p:cNvGrpSpPr/>
          <p:nvPr/>
        </p:nvGrpSpPr>
        <p:grpSpPr>
          <a:xfrm>
            <a:off x="8888853" y="1203938"/>
            <a:ext cx="386648" cy="371868"/>
            <a:chOff x="6968075" y="3034025"/>
            <a:chExt cx="217585" cy="209291"/>
          </a:xfrm>
        </p:grpSpPr>
        <p:sp>
          <p:nvSpPr>
            <p:cNvPr id="755" name="Google Shape;755;p43"/>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29"/>
          <p:cNvGrpSpPr/>
          <p:nvPr/>
        </p:nvGrpSpPr>
        <p:grpSpPr>
          <a:xfrm>
            <a:off x="1150081" y="3034225"/>
            <a:ext cx="1124441" cy="921546"/>
            <a:chOff x="1586225" y="1400325"/>
            <a:chExt cx="798325" cy="654275"/>
          </a:xfrm>
        </p:grpSpPr>
        <p:sp>
          <p:nvSpPr>
            <p:cNvPr id="375" name="Google Shape;375;p29"/>
            <p:cNvSpPr/>
            <p:nvPr/>
          </p:nvSpPr>
          <p:spPr>
            <a:xfrm>
              <a:off x="1610525" y="1400325"/>
              <a:ext cx="466775" cy="138975"/>
            </a:xfrm>
            <a:custGeom>
              <a:rect b="b" l="l" r="r" t="t"/>
              <a:pathLst>
                <a:path extrusionOk="0" h="5559" w="18671">
                  <a:moveTo>
                    <a:pt x="2185" y="0"/>
                  </a:moveTo>
                  <a:lnTo>
                    <a:pt x="0" y="5558"/>
                  </a:lnTo>
                  <a:lnTo>
                    <a:pt x="18670" y="5558"/>
                  </a:lnTo>
                  <a:lnTo>
                    <a:pt x="16499" y="0"/>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1586225" y="1481925"/>
              <a:ext cx="798325" cy="572675"/>
            </a:xfrm>
            <a:custGeom>
              <a:rect b="b" l="l" r="r" t="t"/>
              <a:pathLst>
                <a:path extrusionOk="0" h="22907" w="31933">
                  <a:moveTo>
                    <a:pt x="1" y="1"/>
                  </a:moveTo>
                  <a:lnTo>
                    <a:pt x="1" y="22907"/>
                  </a:lnTo>
                  <a:lnTo>
                    <a:pt x="31932" y="22907"/>
                  </a:lnTo>
                  <a:lnTo>
                    <a:pt x="31932" y="1"/>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29"/>
          <p:cNvGrpSpPr/>
          <p:nvPr/>
        </p:nvGrpSpPr>
        <p:grpSpPr>
          <a:xfrm>
            <a:off x="1150081" y="917612"/>
            <a:ext cx="1124441" cy="921546"/>
            <a:chOff x="1586225" y="1400325"/>
            <a:chExt cx="798325" cy="654275"/>
          </a:xfrm>
        </p:grpSpPr>
        <p:sp>
          <p:nvSpPr>
            <p:cNvPr id="378" name="Google Shape;378;p29"/>
            <p:cNvSpPr/>
            <p:nvPr/>
          </p:nvSpPr>
          <p:spPr>
            <a:xfrm>
              <a:off x="1610525" y="1400325"/>
              <a:ext cx="466775" cy="138975"/>
            </a:xfrm>
            <a:custGeom>
              <a:rect b="b" l="l" r="r" t="t"/>
              <a:pathLst>
                <a:path extrusionOk="0" h="5559" w="18671">
                  <a:moveTo>
                    <a:pt x="2185" y="0"/>
                  </a:moveTo>
                  <a:lnTo>
                    <a:pt x="0" y="5558"/>
                  </a:lnTo>
                  <a:lnTo>
                    <a:pt x="18670" y="5558"/>
                  </a:lnTo>
                  <a:lnTo>
                    <a:pt x="16499" y="0"/>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9" name="Google Shape;379;p29"/>
            <p:cNvSpPr/>
            <p:nvPr/>
          </p:nvSpPr>
          <p:spPr>
            <a:xfrm>
              <a:off x="1586225" y="1481925"/>
              <a:ext cx="798325" cy="572675"/>
            </a:xfrm>
            <a:custGeom>
              <a:rect b="b" l="l" r="r" t="t"/>
              <a:pathLst>
                <a:path extrusionOk="0" h="22907" w="31933">
                  <a:moveTo>
                    <a:pt x="1" y="1"/>
                  </a:moveTo>
                  <a:lnTo>
                    <a:pt x="1" y="22907"/>
                  </a:lnTo>
                  <a:lnTo>
                    <a:pt x="31932" y="22907"/>
                  </a:lnTo>
                  <a:lnTo>
                    <a:pt x="31932" y="1"/>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80" name="Google Shape;380;p29"/>
          <p:cNvGrpSpPr/>
          <p:nvPr/>
        </p:nvGrpSpPr>
        <p:grpSpPr>
          <a:xfrm>
            <a:off x="3836631" y="1005862"/>
            <a:ext cx="1124441" cy="921546"/>
            <a:chOff x="1586225" y="1400325"/>
            <a:chExt cx="798325" cy="654275"/>
          </a:xfrm>
        </p:grpSpPr>
        <p:sp>
          <p:nvSpPr>
            <p:cNvPr id="381" name="Google Shape;381;p29"/>
            <p:cNvSpPr/>
            <p:nvPr/>
          </p:nvSpPr>
          <p:spPr>
            <a:xfrm>
              <a:off x="1610525" y="1400325"/>
              <a:ext cx="466775" cy="138975"/>
            </a:xfrm>
            <a:custGeom>
              <a:rect b="b" l="l" r="r" t="t"/>
              <a:pathLst>
                <a:path extrusionOk="0" h="5559" w="18671">
                  <a:moveTo>
                    <a:pt x="2185" y="0"/>
                  </a:moveTo>
                  <a:lnTo>
                    <a:pt x="0" y="5558"/>
                  </a:lnTo>
                  <a:lnTo>
                    <a:pt x="18670" y="5558"/>
                  </a:lnTo>
                  <a:lnTo>
                    <a:pt x="16499" y="0"/>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1586225" y="1481925"/>
              <a:ext cx="798325" cy="572675"/>
            </a:xfrm>
            <a:custGeom>
              <a:rect b="b" l="l" r="r" t="t"/>
              <a:pathLst>
                <a:path extrusionOk="0" h="22907" w="31933">
                  <a:moveTo>
                    <a:pt x="1" y="1"/>
                  </a:moveTo>
                  <a:lnTo>
                    <a:pt x="1" y="22907"/>
                  </a:lnTo>
                  <a:lnTo>
                    <a:pt x="31932" y="22907"/>
                  </a:lnTo>
                  <a:lnTo>
                    <a:pt x="31932" y="1"/>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9"/>
          <p:cNvGrpSpPr/>
          <p:nvPr/>
        </p:nvGrpSpPr>
        <p:grpSpPr>
          <a:xfrm>
            <a:off x="6681031" y="2980650"/>
            <a:ext cx="1124441" cy="922759"/>
            <a:chOff x="1596253" y="1365572"/>
            <a:chExt cx="798325" cy="655136"/>
          </a:xfrm>
        </p:grpSpPr>
        <p:sp>
          <p:nvSpPr>
            <p:cNvPr id="384" name="Google Shape;384;p29"/>
            <p:cNvSpPr/>
            <p:nvPr/>
          </p:nvSpPr>
          <p:spPr>
            <a:xfrm>
              <a:off x="1596254" y="1365572"/>
              <a:ext cx="466775" cy="138975"/>
            </a:xfrm>
            <a:custGeom>
              <a:rect b="b" l="l" r="r" t="t"/>
              <a:pathLst>
                <a:path extrusionOk="0" h="5559" w="18671">
                  <a:moveTo>
                    <a:pt x="2185" y="0"/>
                  </a:moveTo>
                  <a:lnTo>
                    <a:pt x="0" y="5558"/>
                  </a:lnTo>
                  <a:lnTo>
                    <a:pt x="18670" y="5558"/>
                  </a:lnTo>
                  <a:lnTo>
                    <a:pt x="16499" y="0"/>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1596253" y="1448033"/>
              <a:ext cx="798325" cy="572675"/>
            </a:xfrm>
            <a:custGeom>
              <a:rect b="b" l="l" r="r" t="t"/>
              <a:pathLst>
                <a:path extrusionOk="0" h="22907" w="31933">
                  <a:moveTo>
                    <a:pt x="1" y="1"/>
                  </a:moveTo>
                  <a:lnTo>
                    <a:pt x="1" y="22907"/>
                  </a:lnTo>
                  <a:lnTo>
                    <a:pt x="31932" y="22907"/>
                  </a:lnTo>
                  <a:lnTo>
                    <a:pt x="31932" y="1"/>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9"/>
          <p:cNvSpPr txBox="1"/>
          <p:nvPr>
            <p:ph type="title"/>
          </p:nvPr>
        </p:nvSpPr>
        <p:spPr>
          <a:xfrm>
            <a:off x="0" y="294825"/>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accent1"/>
                </a:solidFill>
              </a:rPr>
              <a:t>Our</a:t>
            </a:r>
            <a:r>
              <a:rPr lang="en" sz="3900"/>
              <a:t> </a:t>
            </a:r>
            <a:r>
              <a:rPr lang="en" sz="3900">
                <a:solidFill>
                  <a:schemeClr val="lt2"/>
                </a:solidFill>
              </a:rPr>
              <a:t>Team</a:t>
            </a:r>
            <a:endParaRPr sz="3900">
              <a:solidFill>
                <a:schemeClr val="lt2"/>
              </a:solidFill>
            </a:endParaRPr>
          </a:p>
        </p:txBody>
      </p:sp>
      <p:sp>
        <p:nvSpPr>
          <p:cNvPr id="387" name="Google Shape;387;p29"/>
          <p:cNvSpPr txBox="1"/>
          <p:nvPr>
            <p:ph idx="4294967295" type="title"/>
          </p:nvPr>
        </p:nvSpPr>
        <p:spPr>
          <a:xfrm>
            <a:off x="707575" y="2478575"/>
            <a:ext cx="2517300" cy="4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SHANKAR LOHAR</a:t>
            </a:r>
            <a:endParaRPr sz="2600"/>
          </a:p>
        </p:txBody>
      </p:sp>
      <p:pic>
        <p:nvPicPr>
          <p:cNvPr id="388" name="Google Shape;388;p29"/>
          <p:cNvPicPr preferRelativeResize="0"/>
          <p:nvPr/>
        </p:nvPicPr>
        <p:blipFill rotWithShape="1">
          <a:blip r:embed="rId3">
            <a:alphaModFix/>
          </a:blip>
          <a:srcRect b="0" l="12247" r="12247" t="0"/>
          <a:stretch/>
        </p:blipFill>
        <p:spPr>
          <a:xfrm>
            <a:off x="1328500" y="1122089"/>
            <a:ext cx="1124450" cy="1224727"/>
          </a:xfrm>
          <a:prstGeom prst="rect">
            <a:avLst/>
          </a:prstGeom>
          <a:noFill/>
          <a:ln>
            <a:noFill/>
          </a:ln>
        </p:spPr>
      </p:pic>
      <p:grpSp>
        <p:nvGrpSpPr>
          <p:cNvPr id="389" name="Google Shape;389;p29"/>
          <p:cNvGrpSpPr/>
          <p:nvPr/>
        </p:nvGrpSpPr>
        <p:grpSpPr>
          <a:xfrm>
            <a:off x="3854643" y="3028350"/>
            <a:ext cx="1124441" cy="921546"/>
            <a:chOff x="1586225" y="1400325"/>
            <a:chExt cx="798325" cy="654275"/>
          </a:xfrm>
        </p:grpSpPr>
        <p:sp>
          <p:nvSpPr>
            <p:cNvPr id="390" name="Google Shape;390;p29"/>
            <p:cNvSpPr/>
            <p:nvPr/>
          </p:nvSpPr>
          <p:spPr>
            <a:xfrm>
              <a:off x="1610525" y="1400325"/>
              <a:ext cx="466775" cy="138975"/>
            </a:xfrm>
            <a:custGeom>
              <a:rect b="b" l="l" r="r" t="t"/>
              <a:pathLst>
                <a:path extrusionOk="0" h="5559" w="18671">
                  <a:moveTo>
                    <a:pt x="2185" y="0"/>
                  </a:moveTo>
                  <a:lnTo>
                    <a:pt x="0" y="5558"/>
                  </a:lnTo>
                  <a:lnTo>
                    <a:pt x="18670" y="5558"/>
                  </a:lnTo>
                  <a:lnTo>
                    <a:pt x="16499" y="0"/>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1586225" y="1481925"/>
              <a:ext cx="798325" cy="572675"/>
            </a:xfrm>
            <a:custGeom>
              <a:rect b="b" l="l" r="r" t="t"/>
              <a:pathLst>
                <a:path extrusionOk="0" h="22907" w="31933">
                  <a:moveTo>
                    <a:pt x="1" y="1"/>
                  </a:moveTo>
                  <a:lnTo>
                    <a:pt x="1" y="22907"/>
                  </a:lnTo>
                  <a:lnTo>
                    <a:pt x="31932" y="22907"/>
                  </a:lnTo>
                  <a:lnTo>
                    <a:pt x="31932" y="1"/>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29"/>
          <p:cNvGrpSpPr/>
          <p:nvPr/>
        </p:nvGrpSpPr>
        <p:grpSpPr>
          <a:xfrm>
            <a:off x="6745406" y="917600"/>
            <a:ext cx="1124441" cy="921546"/>
            <a:chOff x="1586225" y="1400325"/>
            <a:chExt cx="798325" cy="654275"/>
          </a:xfrm>
        </p:grpSpPr>
        <p:sp>
          <p:nvSpPr>
            <p:cNvPr id="393" name="Google Shape;393;p29"/>
            <p:cNvSpPr/>
            <p:nvPr/>
          </p:nvSpPr>
          <p:spPr>
            <a:xfrm>
              <a:off x="1610525" y="1400325"/>
              <a:ext cx="466775" cy="138975"/>
            </a:xfrm>
            <a:custGeom>
              <a:rect b="b" l="l" r="r" t="t"/>
              <a:pathLst>
                <a:path extrusionOk="0" h="5559" w="18671">
                  <a:moveTo>
                    <a:pt x="2185" y="0"/>
                  </a:moveTo>
                  <a:lnTo>
                    <a:pt x="0" y="5558"/>
                  </a:lnTo>
                  <a:lnTo>
                    <a:pt x="18670" y="5558"/>
                  </a:lnTo>
                  <a:lnTo>
                    <a:pt x="16499" y="0"/>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1586225" y="1481925"/>
              <a:ext cx="798325" cy="572675"/>
            </a:xfrm>
            <a:custGeom>
              <a:rect b="b" l="l" r="r" t="t"/>
              <a:pathLst>
                <a:path extrusionOk="0" h="22907" w="31933">
                  <a:moveTo>
                    <a:pt x="1" y="1"/>
                  </a:moveTo>
                  <a:lnTo>
                    <a:pt x="1" y="22907"/>
                  </a:lnTo>
                  <a:lnTo>
                    <a:pt x="31932" y="22907"/>
                  </a:lnTo>
                  <a:lnTo>
                    <a:pt x="31932" y="1"/>
                  </a:lnTo>
                  <a:close/>
                </a:path>
              </a:pathLst>
            </a:custGeom>
            <a:gradFill>
              <a:gsLst>
                <a:gs pos="0">
                  <a:schemeClr val="accent5"/>
                </a:gs>
                <a:gs pos="100000">
                  <a:schemeClr val="accent3"/>
                </a:gs>
              </a:gsLst>
              <a:lin ang="5400700"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9"/>
          <p:cNvSpPr txBox="1"/>
          <p:nvPr/>
        </p:nvSpPr>
        <p:spPr>
          <a:xfrm>
            <a:off x="3424363" y="2231963"/>
            <a:ext cx="2253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accent1"/>
                </a:solidFill>
                <a:latin typeface="Englebert"/>
                <a:ea typeface="Englebert"/>
                <a:cs typeface="Englebert"/>
                <a:sym typeface="Englebert"/>
              </a:rPr>
              <a:t>PARINATI GAUR</a:t>
            </a:r>
            <a:endParaRPr sz="2600">
              <a:solidFill>
                <a:schemeClr val="accent1"/>
              </a:solidFill>
              <a:latin typeface="Englebert"/>
              <a:ea typeface="Englebert"/>
              <a:cs typeface="Englebert"/>
              <a:sym typeface="Englebert"/>
            </a:endParaRPr>
          </a:p>
        </p:txBody>
      </p:sp>
      <p:sp>
        <p:nvSpPr>
          <p:cNvPr id="396" name="Google Shape;396;p29"/>
          <p:cNvSpPr txBox="1"/>
          <p:nvPr/>
        </p:nvSpPr>
        <p:spPr>
          <a:xfrm>
            <a:off x="390725" y="227925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Englebert"/>
                <a:ea typeface="Englebert"/>
                <a:cs typeface="Englebert"/>
                <a:sym typeface="Englebert"/>
              </a:rPr>
              <a:t>TEJAS JOHARAPURKAR</a:t>
            </a:r>
            <a:endParaRPr sz="2600">
              <a:solidFill>
                <a:schemeClr val="accent1"/>
              </a:solidFill>
              <a:latin typeface="Englebert"/>
              <a:ea typeface="Englebert"/>
              <a:cs typeface="Englebert"/>
              <a:sym typeface="Englebert"/>
            </a:endParaRPr>
          </a:p>
        </p:txBody>
      </p:sp>
      <p:sp>
        <p:nvSpPr>
          <p:cNvPr id="397" name="Google Shape;397;p29"/>
          <p:cNvSpPr txBox="1"/>
          <p:nvPr/>
        </p:nvSpPr>
        <p:spPr>
          <a:xfrm>
            <a:off x="5533250" y="2291900"/>
            <a:ext cx="342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accent1"/>
                </a:solidFill>
                <a:latin typeface="Englebert"/>
                <a:ea typeface="Englebert"/>
                <a:cs typeface="Englebert"/>
                <a:sym typeface="Englebert"/>
              </a:rPr>
              <a:t>SHUBHAM HARESH TEJANI</a:t>
            </a:r>
            <a:endParaRPr sz="2600">
              <a:solidFill>
                <a:schemeClr val="accent1"/>
              </a:solidFill>
              <a:latin typeface="Englebert"/>
              <a:ea typeface="Englebert"/>
              <a:cs typeface="Englebert"/>
              <a:sym typeface="Englebert"/>
            </a:endParaRPr>
          </a:p>
        </p:txBody>
      </p:sp>
      <p:sp>
        <p:nvSpPr>
          <p:cNvPr id="398" name="Google Shape;398;p29"/>
          <p:cNvSpPr txBox="1"/>
          <p:nvPr/>
        </p:nvSpPr>
        <p:spPr>
          <a:xfrm>
            <a:off x="1059575" y="2601400"/>
            <a:ext cx="1662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Concert One"/>
                <a:ea typeface="Concert One"/>
                <a:cs typeface="Concert One"/>
                <a:sym typeface="Concert One"/>
              </a:rPr>
              <a:t>20BAI10148</a:t>
            </a:r>
            <a:endParaRPr>
              <a:solidFill>
                <a:schemeClr val="accent2"/>
              </a:solidFill>
            </a:endParaRPr>
          </a:p>
        </p:txBody>
      </p:sp>
      <p:sp>
        <p:nvSpPr>
          <p:cNvPr id="399" name="Google Shape;399;p29"/>
          <p:cNvSpPr txBox="1"/>
          <p:nvPr/>
        </p:nvSpPr>
        <p:spPr>
          <a:xfrm>
            <a:off x="3547237" y="2600063"/>
            <a:ext cx="2008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Concert One"/>
                <a:ea typeface="Concert One"/>
                <a:cs typeface="Concert One"/>
                <a:sym typeface="Concert One"/>
              </a:rPr>
              <a:t>20BAI10149</a:t>
            </a:r>
            <a:endParaRPr>
              <a:solidFill>
                <a:schemeClr val="accent2"/>
              </a:solidFill>
            </a:endParaRPr>
          </a:p>
        </p:txBody>
      </p:sp>
      <p:sp>
        <p:nvSpPr>
          <p:cNvPr id="400" name="Google Shape;400;p29"/>
          <p:cNvSpPr txBox="1"/>
          <p:nvPr/>
        </p:nvSpPr>
        <p:spPr>
          <a:xfrm>
            <a:off x="6380775" y="2600063"/>
            <a:ext cx="1915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Concert One"/>
                <a:ea typeface="Concert One"/>
                <a:cs typeface="Concert One"/>
                <a:sym typeface="Concert One"/>
              </a:rPr>
              <a:t>20BAI10152</a:t>
            </a:r>
            <a:endParaRPr>
              <a:solidFill>
                <a:schemeClr val="accent2"/>
              </a:solidFill>
            </a:endParaRPr>
          </a:p>
        </p:txBody>
      </p:sp>
      <p:pic>
        <p:nvPicPr>
          <p:cNvPr id="401" name="Google Shape;401;p29"/>
          <p:cNvPicPr preferRelativeResize="0"/>
          <p:nvPr/>
        </p:nvPicPr>
        <p:blipFill rotWithShape="1">
          <a:blip r:embed="rId4">
            <a:alphaModFix/>
          </a:blip>
          <a:srcRect b="0" l="129" r="119" t="0"/>
          <a:stretch/>
        </p:blipFill>
        <p:spPr>
          <a:xfrm>
            <a:off x="6922362" y="3201913"/>
            <a:ext cx="1169684" cy="1149250"/>
          </a:xfrm>
          <a:prstGeom prst="rect">
            <a:avLst/>
          </a:prstGeom>
          <a:noFill/>
          <a:ln>
            <a:noFill/>
          </a:ln>
        </p:spPr>
      </p:pic>
      <p:pic>
        <p:nvPicPr>
          <p:cNvPr id="402" name="Google Shape;402;p29"/>
          <p:cNvPicPr preferRelativeResize="0"/>
          <p:nvPr/>
        </p:nvPicPr>
        <p:blipFill rotWithShape="1">
          <a:blip r:embed="rId5">
            <a:alphaModFix/>
          </a:blip>
          <a:srcRect b="0" l="3497" r="3497" t="0"/>
          <a:stretch/>
        </p:blipFill>
        <p:spPr>
          <a:xfrm>
            <a:off x="4022063" y="3164175"/>
            <a:ext cx="1246510" cy="1224726"/>
          </a:xfrm>
          <a:prstGeom prst="rect">
            <a:avLst/>
          </a:prstGeom>
          <a:noFill/>
          <a:ln>
            <a:noFill/>
          </a:ln>
        </p:spPr>
      </p:pic>
      <p:pic>
        <p:nvPicPr>
          <p:cNvPr id="403" name="Google Shape;403;p29"/>
          <p:cNvPicPr preferRelativeResize="0"/>
          <p:nvPr/>
        </p:nvPicPr>
        <p:blipFill rotWithShape="1">
          <a:blip r:embed="rId6">
            <a:alphaModFix/>
          </a:blip>
          <a:srcRect b="0" l="8583" r="0" t="0"/>
          <a:stretch/>
        </p:blipFill>
        <p:spPr>
          <a:xfrm>
            <a:off x="3971999" y="1177925"/>
            <a:ext cx="1346627" cy="1104799"/>
          </a:xfrm>
          <a:prstGeom prst="rect">
            <a:avLst/>
          </a:prstGeom>
          <a:noFill/>
          <a:ln>
            <a:noFill/>
          </a:ln>
        </p:spPr>
      </p:pic>
      <p:cxnSp>
        <p:nvCxnSpPr>
          <p:cNvPr id="404" name="Google Shape;404;p29"/>
          <p:cNvCxnSpPr/>
          <p:nvPr/>
        </p:nvCxnSpPr>
        <p:spPr>
          <a:xfrm>
            <a:off x="2551775" y="887663"/>
            <a:ext cx="3983400" cy="0"/>
          </a:xfrm>
          <a:prstGeom prst="straightConnector1">
            <a:avLst/>
          </a:prstGeom>
          <a:noFill/>
          <a:ln cap="flat" cmpd="sng" w="19050">
            <a:solidFill>
              <a:schemeClr val="accent1"/>
            </a:solidFill>
            <a:prstDash val="solid"/>
            <a:round/>
            <a:headEnd len="med" w="med" type="none"/>
            <a:tailEnd len="med" w="med" type="none"/>
          </a:ln>
        </p:spPr>
      </p:cxnSp>
      <p:grpSp>
        <p:nvGrpSpPr>
          <p:cNvPr id="405" name="Google Shape;405;p29"/>
          <p:cNvGrpSpPr/>
          <p:nvPr/>
        </p:nvGrpSpPr>
        <p:grpSpPr>
          <a:xfrm>
            <a:off x="2647388" y="282782"/>
            <a:ext cx="467229" cy="585009"/>
            <a:chOff x="4568775" y="4084225"/>
            <a:chExt cx="178625" cy="259600"/>
          </a:xfrm>
        </p:grpSpPr>
        <p:sp>
          <p:nvSpPr>
            <p:cNvPr id="406" name="Google Shape;406;p29"/>
            <p:cNvSpPr/>
            <p:nvPr/>
          </p:nvSpPr>
          <p:spPr>
            <a:xfrm>
              <a:off x="4570575" y="4084225"/>
              <a:ext cx="175050" cy="177450"/>
            </a:xfrm>
            <a:custGeom>
              <a:rect b="b" l="l" r="r" t="t"/>
              <a:pathLst>
                <a:path extrusionOk="0" h="7098" w="7002">
                  <a:moveTo>
                    <a:pt x="3286" y="0"/>
                  </a:moveTo>
                  <a:cubicBezTo>
                    <a:pt x="2572" y="48"/>
                    <a:pt x="1881" y="334"/>
                    <a:pt x="1381" y="810"/>
                  </a:cubicBezTo>
                  <a:cubicBezTo>
                    <a:pt x="1167" y="1001"/>
                    <a:pt x="1000" y="1215"/>
                    <a:pt x="857" y="1429"/>
                  </a:cubicBezTo>
                  <a:cubicBezTo>
                    <a:pt x="572" y="1882"/>
                    <a:pt x="405" y="2358"/>
                    <a:pt x="357" y="2882"/>
                  </a:cubicBezTo>
                  <a:lnTo>
                    <a:pt x="0" y="7002"/>
                  </a:lnTo>
                  <a:cubicBezTo>
                    <a:pt x="0" y="7050"/>
                    <a:pt x="48" y="7097"/>
                    <a:pt x="95" y="7097"/>
                  </a:cubicBezTo>
                  <a:lnTo>
                    <a:pt x="262" y="7097"/>
                  </a:lnTo>
                  <a:cubicBezTo>
                    <a:pt x="202" y="6549"/>
                    <a:pt x="595" y="6276"/>
                    <a:pt x="991" y="6276"/>
                  </a:cubicBezTo>
                  <a:cubicBezTo>
                    <a:pt x="1387" y="6276"/>
                    <a:pt x="1786" y="6549"/>
                    <a:pt x="1738" y="7097"/>
                  </a:cubicBezTo>
                  <a:lnTo>
                    <a:pt x="5215" y="7097"/>
                  </a:lnTo>
                  <a:cubicBezTo>
                    <a:pt x="5644" y="7073"/>
                    <a:pt x="5954" y="6716"/>
                    <a:pt x="5954" y="6287"/>
                  </a:cubicBezTo>
                  <a:cubicBezTo>
                    <a:pt x="5954" y="6621"/>
                    <a:pt x="6168" y="6930"/>
                    <a:pt x="6478" y="7050"/>
                  </a:cubicBezTo>
                  <a:cubicBezTo>
                    <a:pt x="6549" y="7073"/>
                    <a:pt x="6620" y="7097"/>
                    <a:pt x="6716" y="7097"/>
                  </a:cubicBezTo>
                  <a:lnTo>
                    <a:pt x="6906" y="7097"/>
                  </a:lnTo>
                  <a:cubicBezTo>
                    <a:pt x="6954" y="7097"/>
                    <a:pt x="7001" y="7050"/>
                    <a:pt x="7001" y="7002"/>
                  </a:cubicBezTo>
                  <a:lnTo>
                    <a:pt x="6668" y="2906"/>
                  </a:lnTo>
                  <a:cubicBezTo>
                    <a:pt x="6525" y="1263"/>
                    <a:pt x="5144" y="0"/>
                    <a:pt x="3501" y="0"/>
                  </a:cubicBezTo>
                  <a:close/>
                </a:path>
              </a:pathLst>
            </a:custGeom>
            <a:solidFill>
              <a:srgbClr val="3F1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4652125" y="4084225"/>
              <a:ext cx="93500" cy="177450"/>
            </a:xfrm>
            <a:custGeom>
              <a:rect b="b" l="l" r="r" t="t"/>
              <a:pathLst>
                <a:path extrusionOk="0" h="7098" w="3740">
                  <a:moveTo>
                    <a:pt x="1" y="0"/>
                  </a:moveTo>
                  <a:cubicBezTo>
                    <a:pt x="1549" y="96"/>
                    <a:pt x="2787" y="1334"/>
                    <a:pt x="2906" y="2882"/>
                  </a:cubicBezTo>
                  <a:lnTo>
                    <a:pt x="3216" y="7050"/>
                  </a:lnTo>
                  <a:cubicBezTo>
                    <a:pt x="3287" y="7073"/>
                    <a:pt x="3358" y="7097"/>
                    <a:pt x="3454" y="7097"/>
                  </a:cubicBezTo>
                  <a:lnTo>
                    <a:pt x="3644" y="7097"/>
                  </a:lnTo>
                  <a:cubicBezTo>
                    <a:pt x="3692" y="7097"/>
                    <a:pt x="3739" y="7050"/>
                    <a:pt x="3739" y="7002"/>
                  </a:cubicBezTo>
                  <a:lnTo>
                    <a:pt x="3382" y="2906"/>
                  </a:lnTo>
                  <a:cubicBezTo>
                    <a:pt x="3239" y="1263"/>
                    <a:pt x="1882" y="0"/>
                    <a:pt x="239" y="0"/>
                  </a:cubicBezTo>
                  <a:close/>
                </a:path>
              </a:pathLst>
            </a:custGeom>
            <a:solidFill>
              <a:srgbClr val="3F1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4584250" y="4120550"/>
              <a:ext cx="147075" cy="14900"/>
            </a:xfrm>
            <a:custGeom>
              <a:rect b="b" l="l" r="r" t="t"/>
              <a:pathLst>
                <a:path extrusionOk="0" h="596" w="5883">
                  <a:moveTo>
                    <a:pt x="310" y="0"/>
                  </a:moveTo>
                  <a:cubicBezTo>
                    <a:pt x="167" y="191"/>
                    <a:pt x="72" y="381"/>
                    <a:pt x="1" y="596"/>
                  </a:cubicBezTo>
                  <a:lnTo>
                    <a:pt x="5883" y="596"/>
                  </a:lnTo>
                  <a:cubicBezTo>
                    <a:pt x="5811" y="381"/>
                    <a:pt x="5716" y="191"/>
                    <a:pt x="5597" y="0"/>
                  </a:cubicBezTo>
                  <a:close/>
                </a:path>
              </a:pathLst>
            </a:custGeom>
            <a:solidFill>
              <a:srgbClr val="FFE8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4568775" y="4278900"/>
              <a:ext cx="178625" cy="64925"/>
            </a:xfrm>
            <a:custGeom>
              <a:rect b="b" l="l" r="r" t="t"/>
              <a:pathLst>
                <a:path extrusionOk="0" h="2597" w="7145">
                  <a:moveTo>
                    <a:pt x="2954" y="1"/>
                  </a:moveTo>
                  <a:lnTo>
                    <a:pt x="2263" y="167"/>
                  </a:lnTo>
                  <a:lnTo>
                    <a:pt x="858" y="501"/>
                  </a:lnTo>
                  <a:cubicBezTo>
                    <a:pt x="358" y="596"/>
                    <a:pt x="1" y="1049"/>
                    <a:pt x="1" y="1549"/>
                  </a:cubicBezTo>
                  <a:lnTo>
                    <a:pt x="1" y="2477"/>
                  </a:lnTo>
                  <a:cubicBezTo>
                    <a:pt x="1" y="2549"/>
                    <a:pt x="48" y="2597"/>
                    <a:pt x="120" y="2597"/>
                  </a:cubicBezTo>
                  <a:lnTo>
                    <a:pt x="7026" y="2597"/>
                  </a:lnTo>
                  <a:cubicBezTo>
                    <a:pt x="7073" y="2597"/>
                    <a:pt x="7145" y="2549"/>
                    <a:pt x="7145" y="2477"/>
                  </a:cubicBezTo>
                  <a:lnTo>
                    <a:pt x="7145" y="1549"/>
                  </a:lnTo>
                  <a:lnTo>
                    <a:pt x="7121" y="1549"/>
                  </a:lnTo>
                  <a:cubicBezTo>
                    <a:pt x="7121" y="1049"/>
                    <a:pt x="6764" y="596"/>
                    <a:pt x="6264" y="501"/>
                  </a:cubicBezTo>
                  <a:lnTo>
                    <a:pt x="4835" y="167"/>
                  </a:lnTo>
                  <a:lnTo>
                    <a:pt x="4144" y="1"/>
                  </a:lnTo>
                  <a:close/>
                </a:path>
              </a:pathLst>
            </a:custGeom>
            <a:solidFill>
              <a:srgbClr val="AF1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4568775" y="4278900"/>
              <a:ext cx="178625" cy="64925"/>
            </a:xfrm>
            <a:custGeom>
              <a:rect b="b" l="l" r="r" t="t"/>
              <a:pathLst>
                <a:path extrusionOk="0" h="2597" w="7145">
                  <a:moveTo>
                    <a:pt x="4168" y="1"/>
                  </a:moveTo>
                  <a:lnTo>
                    <a:pt x="5740" y="620"/>
                  </a:lnTo>
                  <a:cubicBezTo>
                    <a:pt x="6216" y="810"/>
                    <a:pt x="6597" y="1168"/>
                    <a:pt x="6597" y="1668"/>
                  </a:cubicBezTo>
                  <a:lnTo>
                    <a:pt x="6597" y="2120"/>
                  </a:lnTo>
                  <a:cubicBezTo>
                    <a:pt x="6597" y="2168"/>
                    <a:pt x="6526" y="2216"/>
                    <a:pt x="6478" y="2216"/>
                  </a:cubicBezTo>
                  <a:lnTo>
                    <a:pt x="5787" y="2216"/>
                  </a:lnTo>
                  <a:lnTo>
                    <a:pt x="5787" y="1525"/>
                  </a:lnTo>
                  <a:cubicBezTo>
                    <a:pt x="5811" y="1430"/>
                    <a:pt x="5728" y="1382"/>
                    <a:pt x="5645" y="1382"/>
                  </a:cubicBezTo>
                  <a:cubicBezTo>
                    <a:pt x="5561" y="1382"/>
                    <a:pt x="5478" y="1430"/>
                    <a:pt x="5502" y="1525"/>
                  </a:cubicBezTo>
                  <a:lnTo>
                    <a:pt x="5502" y="2239"/>
                  </a:lnTo>
                  <a:lnTo>
                    <a:pt x="1" y="2239"/>
                  </a:lnTo>
                  <a:lnTo>
                    <a:pt x="1" y="2477"/>
                  </a:lnTo>
                  <a:cubicBezTo>
                    <a:pt x="1" y="2549"/>
                    <a:pt x="48" y="2597"/>
                    <a:pt x="120" y="2597"/>
                  </a:cubicBezTo>
                  <a:lnTo>
                    <a:pt x="7026" y="2597"/>
                  </a:lnTo>
                  <a:cubicBezTo>
                    <a:pt x="7073" y="2597"/>
                    <a:pt x="7145" y="2549"/>
                    <a:pt x="7145" y="2477"/>
                  </a:cubicBezTo>
                  <a:lnTo>
                    <a:pt x="7145" y="1549"/>
                  </a:lnTo>
                  <a:cubicBezTo>
                    <a:pt x="7145" y="1049"/>
                    <a:pt x="6788" y="596"/>
                    <a:pt x="6288" y="501"/>
                  </a:cubicBezTo>
                  <a:lnTo>
                    <a:pt x="4859" y="167"/>
                  </a:lnTo>
                  <a:lnTo>
                    <a:pt x="4168" y="1"/>
                  </a:lnTo>
                  <a:close/>
                </a:path>
              </a:pathLst>
            </a:custGeom>
            <a:solidFill>
              <a:srgbClr val="AAA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4591400" y="4319400"/>
              <a:ext cx="35750" cy="23825"/>
            </a:xfrm>
            <a:custGeom>
              <a:rect b="b" l="l" r="r" t="t"/>
              <a:pathLst>
                <a:path extrusionOk="0" h="953" w="1430">
                  <a:moveTo>
                    <a:pt x="96" y="0"/>
                  </a:moveTo>
                  <a:cubicBezTo>
                    <a:pt x="48" y="0"/>
                    <a:pt x="1" y="24"/>
                    <a:pt x="24" y="72"/>
                  </a:cubicBezTo>
                  <a:lnTo>
                    <a:pt x="24" y="953"/>
                  </a:lnTo>
                  <a:lnTo>
                    <a:pt x="1429" y="953"/>
                  </a:lnTo>
                  <a:lnTo>
                    <a:pt x="1429" y="72"/>
                  </a:lnTo>
                  <a:cubicBezTo>
                    <a:pt x="1429" y="24"/>
                    <a:pt x="1406" y="0"/>
                    <a:pt x="1358" y="0"/>
                  </a:cubicBezTo>
                  <a:close/>
                </a:path>
              </a:pathLst>
            </a:custGeom>
            <a:solidFill>
              <a:srgbClr val="AAA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4625325" y="4278900"/>
              <a:ext cx="64925" cy="40525"/>
            </a:xfrm>
            <a:custGeom>
              <a:rect b="b" l="l" r="r" t="t"/>
              <a:pathLst>
                <a:path extrusionOk="0" h="1621" w="2597">
                  <a:moveTo>
                    <a:pt x="692" y="1"/>
                  </a:moveTo>
                  <a:lnTo>
                    <a:pt x="1" y="167"/>
                  </a:lnTo>
                  <a:cubicBezTo>
                    <a:pt x="287" y="739"/>
                    <a:pt x="715" y="1263"/>
                    <a:pt x="1263" y="1620"/>
                  </a:cubicBezTo>
                  <a:lnTo>
                    <a:pt x="1358" y="1620"/>
                  </a:lnTo>
                  <a:cubicBezTo>
                    <a:pt x="1858" y="1263"/>
                    <a:pt x="2287" y="810"/>
                    <a:pt x="2549" y="263"/>
                  </a:cubicBezTo>
                  <a:lnTo>
                    <a:pt x="2597" y="167"/>
                  </a:lnTo>
                  <a:lnTo>
                    <a:pt x="1906" y="1"/>
                  </a:lnTo>
                  <a:close/>
                </a:path>
              </a:pathLst>
            </a:custGeom>
            <a:solidFill>
              <a:srgbClr val="AAA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4592000" y="4334275"/>
              <a:ext cx="35150" cy="9550"/>
            </a:xfrm>
            <a:custGeom>
              <a:rect b="b" l="l" r="r" t="t"/>
              <a:pathLst>
                <a:path extrusionOk="0" h="382" w="1406">
                  <a:moveTo>
                    <a:pt x="0" y="1"/>
                  </a:moveTo>
                  <a:lnTo>
                    <a:pt x="0" y="382"/>
                  </a:lnTo>
                  <a:lnTo>
                    <a:pt x="1405" y="382"/>
                  </a:lnTo>
                  <a:lnTo>
                    <a:pt x="1405" y="1"/>
                  </a:lnTo>
                  <a:close/>
                </a:path>
              </a:pathLst>
            </a:custGeom>
            <a:solidFill>
              <a:srgbClr val="271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4586425" y="4174700"/>
              <a:ext cx="27025" cy="31025"/>
            </a:xfrm>
            <a:custGeom>
              <a:rect b="b" l="l" r="r" t="t"/>
              <a:pathLst>
                <a:path extrusionOk="0" h="1241" w="1081">
                  <a:moveTo>
                    <a:pt x="821" y="0"/>
                  </a:moveTo>
                  <a:cubicBezTo>
                    <a:pt x="0" y="0"/>
                    <a:pt x="0" y="1241"/>
                    <a:pt x="821" y="1241"/>
                  </a:cubicBezTo>
                  <a:cubicBezTo>
                    <a:pt x="836" y="1241"/>
                    <a:pt x="851" y="1240"/>
                    <a:pt x="866" y="1240"/>
                  </a:cubicBezTo>
                  <a:lnTo>
                    <a:pt x="1081" y="620"/>
                  </a:lnTo>
                  <a:lnTo>
                    <a:pt x="866" y="1"/>
                  </a:lnTo>
                  <a:cubicBezTo>
                    <a:pt x="851" y="0"/>
                    <a:pt x="836" y="0"/>
                    <a:pt x="821"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4702725" y="4174725"/>
              <a:ext cx="25625" cy="30975"/>
            </a:xfrm>
            <a:custGeom>
              <a:rect b="b" l="l" r="r" t="t"/>
              <a:pathLst>
                <a:path extrusionOk="0" h="1239" w="1025">
                  <a:moveTo>
                    <a:pt x="191" y="0"/>
                  </a:moveTo>
                  <a:lnTo>
                    <a:pt x="1" y="619"/>
                  </a:lnTo>
                  <a:lnTo>
                    <a:pt x="191" y="1239"/>
                  </a:lnTo>
                  <a:cubicBezTo>
                    <a:pt x="1025" y="1239"/>
                    <a:pt x="1025" y="0"/>
                    <a:pt x="191"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4643200" y="4261650"/>
              <a:ext cx="29800" cy="32025"/>
            </a:xfrm>
            <a:custGeom>
              <a:rect b="b" l="l" r="r" t="t"/>
              <a:pathLst>
                <a:path extrusionOk="0" h="1281" w="1192">
                  <a:moveTo>
                    <a:pt x="0" y="0"/>
                  </a:moveTo>
                  <a:cubicBezTo>
                    <a:pt x="24" y="143"/>
                    <a:pt x="48" y="310"/>
                    <a:pt x="24" y="453"/>
                  </a:cubicBezTo>
                  <a:cubicBezTo>
                    <a:pt x="24" y="524"/>
                    <a:pt x="24" y="596"/>
                    <a:pt x="0" y="691"/>
                  </a:cubicBezTo>
                  <a:cubicBezTo>
                    <a:pt x="0" y="1084"/>
                    <a:pt x="298" y="1280"/>
                    <a:pt x="596" y="1280"/>
                  </a:cubicBezTo>
                  <a:cubicBezTo>
                    <a:pt x="893" y="1280"/>
                    <a:pt x="1191" y="1084"/>
                    <a:pt x="1191" y="691"/>
                  </a:cubicBezTo>
                  <a:cubicBezTo>
                    <a:pt x="1167" y="619"/>
                    <a:pt x="1167" y="524"/>
                    <a:pt x="1143" y="453"/>
                  </a:cubicBezTo>
                  <a:cubicBezTo>
                    <a:pt x="1143" y="310"/>
                    <a:pt x="1143" y="143"/>
                    <a:pt x="1191"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4642600" y="4261650"/>
              <a:ext cx="30975" cy="14300"/>
            </a:xfrm>
            <a:custGeom>
              <a:rect b="b" l="l" r="r" t="t"/>
              <a:pathLst>
                <a:path extrusionOk="0" h="572" w="1239">
                  <a:moveTo>
                    <a:pt x="1" y="0"/>
                  </a:moveTo>
                  <a:cubicBezTo>
                    <a:pt x="48" y="143"/>
                    <a:pt x="72" y="310"/>
                    <a:pt x="48" y="453"/>
                  </a:cubicBezTo>
                  <a:cubicBezTo>
                    <a:pt x="239" y="524"/>
                    <a:pt x="429" y="548"/>
                    <a:pt x="620" y="572"/>
                  </a:cubicBezTo>
                  <a:cubicBezTo>
                    <a:pt x="810" y="548"/>
                    <a:pt x="1001" y="524"/>
                    <a:pt x="1167" y="476"/>
                  </a:cubicBezTo>
                  <a:lnTo>
                    <a:pt x="1191" y="476"/>
                  </a:lnTo>
                  <a:cubicBezTo>
                    <a:pt x="1167" y="310"/>
                    <a:pt x="1191" y="143"/>
                    <a:pt x="1239"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4607475" y="4156275"/>
              <a:ext cx="100650" cy="109150"/>
            </a:xfrm>
            <a:custGeom>
              <a:rect b="b" l="l" r="r" t="t"/>
              <a:pathLst>
                <a:path extrusionOk="0" h="4366" w="4026">
                  <a:moveTo>
                    <a:pt x="1358" y="0"/>
                  </a:moveTo>
                  <a:cubicBezTo>
                    <a:pt x="1358" y="429"/>
                    <a:pt x="620" y="738"/>
                    <a:pt x="620" y="738"/>
                  </a:cubicBezTo>
                  <a:lnTo>
                    <a:pt x="24" y="738"/>
                  </a:lnTo>
                  <a:cubicBezTo>
                    <a:pt x="24" y="738"/>
                    <a:pt x="24" y="2024"/>
                    <a:pt x="1" y="2239"/>
                  </a:cubicBezTo>
                  <a:lnTo>
                    <a:pt x="1" y="2381"/>
                  </a:lnTo>
                  <a:cubicBezTo>
                    <a:pt x="1" y="2858"/>
                    <a:pt x="405" y="3429"/>
                    <a:pt x="1215" y="4096"/>
                  </a:cubicBezTo>
                  <a:cubicBezTo>
                    <a:pt x="1448" y="4274"/>
                    <a:pt x="1729" y="4366"/>
                    <a:pt x="2011" y="4366"/>
                  </a:cubicBezTo>
                  <a:cubicBezTo>
                    <a:pt x="2219" y="4366"/>
                    <a:pt x="2428" y="4316"/>
                    <a:pt x="2620" y="4215"/>
                  </a:cubicBezTo>
                  <a:cubicBezTo>
                    <a:pt x="2692" y="4191"/>
                    <a:pt x="2763" y="4144"/>
                    <a:pt x="2811" y="4096"/>
                  </a:cubicBezTo>
                  <a:cubicBezTo>
                    <a:pt x="3620" y="3429"/>
                    <a:pt x="4025" y="2858"/>
                    <a:pt x="4025" y="2381"/>
                  </a:cubicBezTo>
                  <a:lnTo>
                    <a:pt x="3978" y="2381"/>
                  </a:lnTo>
                  <a:cubicBezTo>
                    <a:pt x="3978" y="2334"/>
                    <a:pt x="3978" y="2286"/>
                    <a:pt x="3978" y="2239"/>
                  </a:cubicBezTo>
                  <a:lnTo>
                    <a:pt x="3978" y="738"/>
                  </a:lnTo>
                  <a:lnTo>
                    <a:pt x="3596" y="738"/>
                  </a:lnTo>
                  <a:lnTo>
                    <a:pt x="2096" y="762"/>
                  </a:lnTo>
                  <a:cubicBezTo>
                    <a:pt x="2096" y="762"/>
                    <a:pt x="1358" y="429"/>
                    <a:pt x="1358"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4672975" y="4174725"/>
              <a:ext cx="35150" cy="86950"/>
            </a:xfrm>
            <a:custGeom>
              <a:rect b="b" l="l" r="r" t="t"/>
              <a:pathLst>
                <a:path extrusionOk="0" h="3478" w="1406">
                  <a:moveTo>
                    <a:pt x="1024" y="0"/>
                  </a:moveTo>
                  <a:cubicBezTo>
                    <a:pt x="1000" y="619"/>
                    <a:pt x="1000" y="1286"/>
                    <a:pt x="1024" y="1477"/>
                  </a:cubicBezTo>
                  <a:lnTo>
                    <a:pt x="1024" y="1643"/>
                  </a:lnTo>
                  <a:cubicBezTo>
                    <a:pt x="1024" y="2120"/>
                    <a:pt x="643" y="2834"/>
                    <a:pt x="0" y="3477"/>
                  </a:cubicBezTo>
                  <a:cubicBezTo>
                    <a:pt x="72" y="3430"/>
                    <a:pt x="143" y="3382"/>
                    <a:pt x="191" y="3334"/>
                  </a:cubicBezTo>
                  <a:cubicBezTo>
                    <a:pt x="1000" y="2691"/>
                    <a:pt x="1405" y="2120"/>
                    <a:pt x="1405" y="1643"/>
                  </a:cubicBezTo>
                  <a:cubicBezTo>
                    <a:pt x="1405" y="1596"/>
                    <a:pt x="1405" y="1524"/>
                    <a:pt x="1405" y="1477"/>
                  </a:cubicBezTo>
                  <a:lnTo>
                    <a:pt x="1405" y="0"/>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4642600" y="4222825"/>
              <a:ext cx="30400" cy="18900"/>
            </a:xfrm>
            <a:custGeom>
              <a:rect b="b" l="l" r="r" t="t"/>
              <a:pathLst>
                <a:path extrusionOk="0" h="756" w="1216">
                  <a:moveTo>
                    <a:pt x="1085" y="1"/>
                  </a:moveTo>
                  <a:cubicBezTo>
                    <a:pt x="1073" y="1"/>
                    <a:pt x="1061" y="2"/>
                    <a:pt x="1048" y="5"/>
                  </a:cubicBezTo>
                  <a:cubicBezTo>
                    <a:pt x="953" y="5"/>
                    <a:pt x="906" y="77"/>
                    <a:pt x="906" y="148"/>
                  </a:cubicBezTo>
                  <a:cubicBezTo>
                    <a:pt x="858" y="291"/>
                    <a:pt x="733" y="362"/>
                    <a:pt x="611" y="362"/>
                  </a:cubicBezTo>
                  <a:cubicBezTo>
                    <a:pt x="489" y="362"/>
                    <a:pt x="370" y="291"/>
                    <a:pt x="334" y="148"/>
                  </a:cubicBezTo>
                  <a:cubicBezTo>
                    <a:pt x="358" y="65"/>
                    <a:pt x="268" y="23"/>
                    <a:pt x="179" y="23"/>
                  </a:cubicBezTo>
                  <a:cubicBezTo>
                    <a:pt x="90" y="23"/>
                    <a:pt x="1" y="65"/>
                    <a:pt x="24" y="148"/>
                  </a:cubicBezTo>
                  <a:cubicBezTo>
                    <a:pt x="24" y="553"/>
                    <a:pt x="322" y="755"/>
                    <a:pt x="620" y="755"/>
                  </a:cubicBezTo>
                  <a:cubicBezTo>
                    <a:pt x="917" y="755"/>
                    <a:pt x="1215" y="553"/>
                    <a:pt x="1215" y="148"/>
                  </a:cubicBezTo>
                  <a:cubicBezTo>
                    <a:pt x="1215" y="65"/>
                    <a:pt x="1161" y="1"/>
                    <a:pt x="1085" y="1"/>
                  </a:cubicBezTo>
                  <a:close/>
                </a:path>
              </a:pathLst>
            </a:custGeom>
            <a:solidFill>
              <a:srgbClr val="DA17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4647950" y="4199725"/>
              <a:ext cx="20275" cy="11325"/>
            </a:xfrm>
            <a:custGeom>
              <a:rect b="b" l="l" r="r" t="t"/>
              <a:pathLst>
                <a:path extrusionOk="0" h="453" w="811">
                  <a:moveTo>
                    <a:pt x="406" y="0"/>
                  </a:moveTo>
                  <a:cubicBezTo>
                    <a:pt x="263" y="0"/>
                    <a:pt x="120" y="72"/>
                    <a:pt x="49" y="215"/>
                  </a:cubicBezTo>
                  <a:cubicBezTo>
                    <a:pt x="1" y="286"/>
                    <a:pt x="49" y="382"/>
                    <a:pt x="120" y="429"/>
                  </a:cubicBezTo>
                  <a:cubicBezTo>
                    <a:pt x="144" y="429"/>
                    <a:pt x="168" y="453"/>
                    <a:pt x="191" y="453"/>
                  </a:cubicBezTo>
                  <a:cubicBezTo>
                    <a:pt x="239" y="453"/>
                    <a:pt x="287" y="405"/>
                    <a:pt x="310" y="358"/>
                  </a:cubicBezTo>
                  <a:cubicBezTo>
                    <a:pt x="334" y="322"/>
                    <a:pt x="370" y="304"/>
                    <a:pt x="406" y="304"/>
                  </a:cubicBezTo>
                  <a:cubicBezTo>
                    <a:pt x="441" y="304"/>
                    <a:pt x="477" y="322"/>
                    <a:pt x="501" y="358"/>
                  </a:cubicBezTo>
                  <a:cubicBezTo>
                    <a:pt x="518" y="409"/>
                    <a:pt x="572" y="448"/>
                    <a:pt x="628" y="448"/>
                  </a:cubicBezTo>
                  <a:cubicBezTo>
                    <a:pt x="650" y="448"/>
                    <a:pt x="672" y="442"/>
                    <a:pt x="692" y="429"/>
                  </a:cubicBezTo>
                  <a:cubicBezTo>
                    <a:pt x="763" y="382"/>
                    <a:pt x="811" y="286"/>
                    <a:pt x="763" y="215"/>
                  </a:cubicBezTo>
                  <a:cubicBezTo>
                    <a:pt x="692" y="72"/>
                    <a:pt x="549" y="0"/>
                    <a:pt x="406" y="0"/>
                  </a:cubicBezTo>
                  <a:close/>
                </a:path>
              </a:pathLst>
            </a:custGeom>
            <a:solidFill>
              <a:srgbClr val="DA17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4605400" y="4310450"/>
              <a:ext cx="8350" cy="17450"/>
            </a:xfrm>
            <a:custGeom>
              <a:rect b="b" l="l" r="r" t="t"/>
              <a:pathLst>
                <a:path extrusionOk="0" h="698" w="334">
                  <a:moveTo>
                    <a:pt x="167" y="1"/>
                  </a:moveTo>
                  <a:cubicBezTo>
                    <a:pt x="84" y="1"/>
                    <a:pt x="0" y="49"/>
                    <a:pt x="12" y="144"/>
                  </a:cubicBezTo>
                  <a:lnTo>
                    <a:pt x="12" y="572"/>
                  </a:lnTo>
                  <a:cubicBezTo>
                    <a:pt x="0" y="656"/>
                    <a:pt x="84" y="698"/>
                    <a:pt x="167" y="698"/>
                  </a:cubicBezTo>
                  <a:cubicBezTo>
                    <a:pt x="250" y="698"/>
                    <a:pt x="334" y="656"/>
                    <a:pt x="322" y="572"/>
                  </a:cubicBezTo>
                  <a:lnTo>
                    <a:pt x="322" y="144"/>
                  </a:lnTo>
                  <a:cubicBezTo>
                    <a:pt x="334" y="49"/>
                    <a:pt x="250" y="1"/>
                    <a:pt x="167" y="1"/>
                  </a:cubicBezTo>
                  <a:close/>
                </a:path>
              </a:pathLst>
            </a:custGeom>
            <a:solidFill>
              <a:srgbClr val="AAA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4672975" y="4278900"/>
              <a:ext cx="17275" cy="6575"/>
            </a:xfrm>
            <a:custGeom>
              <a:rect b="b" l="l" r="r" t="t"/>
              <a:pathLst>
                <a:path extrusionOk="0" h="263" w="691">
                  <a:moveTo>
                    <a:pt x="0" y="1"/>
                  </a:moveTo>
                  <a:lnTo>
                    <a:pt x="643" y="263"/>
                  </a:lnTo>
                  <a:cubicBezTo>
                    <a:pt x="667" y="239"/>
                    <a:pt x="691" y="191"/>
                    <a:pt x="691" y="167"/>
                  </a:cubicBezTo>
                  <a:lnTo>
                    <a:pt x="0" y="1"/>
                  </a:lnTo>
                  <a:close/>
                </a:path>
              </a:pathLst>
            </a:custGeom>
            <a:solidFill>
              <a:srgbClr val="271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4630100" y="4106850"/>
              <a:ext cx="48850" cy="41375"/>
            </a:xfrm>
            <a:custGeom>
              <a:rect b="b" l="l" r="r" t="t"/>
              <a:pathLst>
                <a:path extrusionOk="0" h="1655" w="1954">
                  <a:moveTo>
                    <a:pt x="1120" y="0"/>
                  </a:moveTo>
                  <a:cubicBezTo>
                    <a:pt x="381" y="0"/>
                    <a:pt x="0" y="905"/>
                    <a:pt x="524" y="1405"/>
                  </a:cubicBezTo>
                  <a:cubicBezTo>
                    <a:pt x="696" y="1577"/>
                    <a:pt x="906" y="1654"/>
                    <a:pt x="1111" y="1654"/>
                  </a:cubicBezTo>
                  <a:cubicBezTo>
                    <a:pt x="1531" y="1654"/>
                    <a:pt x="1929" y="1330"/>
                    <a:pt x="1929" y="834"/>
                  </a:cubicBezTo>
                  <a:cubicBezTo>
                    <a:pt x="1953" y="381"/>
                    <a:pt x="1572" y="0"/>
                    <a:pt x="1120" y="0"/>
                  </a:cubicBezTo>
                  <a:close/>
                </a:path>
              </a:pathLst>
            </a:custGeom>
            <a:solidFill>
              <a:srgbClr val="AAA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4653325" y="4106925"/>
              <a:ext cx="25550" cy="41550"/>
            </a:xfrm>
            <a:custGeom>
              <a:rect b="b" l="l" r="r" t="t"/>
              <a:pathLst>
                <a:path extrusionOk="0" h="1662" w="1022">
                  <a:moveTo>
                    <a:pt x="186" y="0"/>
                  </a:moveTo>
                  <a:cubicBezTo>
                    <a:pt x="125" y="0"/>
                    <a:pt x="63" y="7"/>
                    <a:pt x="0" y="21"/>
                  </a:cubicBezTo>
                  <a:cubicBezTo>
                    <a:pt x="881" y="212"/>
                    <a:pt x="881" y="1450"/>
                    <a:pt x="0" y="1641"/>
                  </a:cubicBezTo>
                  <a:cubicBezTo>
                    <a:pt x="63" y="1655"/>
                    <a:pt x="125" y="1662"/>
                    <a:pt x="186" y="1662"/>
                  </a:cubicBezTo>
                  <a:cubicBezTo>
                    <a:pt x="636" y="1662"/>
                    <a:pt x="1021" y="1292"/>
                    <a:pt x="1000" y="831"/>
                  </a:cubicBezTo>
                  <a:cubicBezTo>
                    <a:pt x="1021" y="369"/>
                    <a:pt x="636" y="0"/>
                    <a:pt x="186" y="0"/>
                  </a:cubicBezTo>
                  <a:close/>
                </a:path>
              </a:pathLst>
            </a:custGeom>
            <a:solidFill>
              <a:srgbClr val="271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4654500" y="4124125"/>
              <a:ext cx="7175" cy="7150"/>
            </a:xfrm>
            <a:custGeom>
              <a:rect b="b" l="l" r="r" t="t"/>
              <a:pathLst>
                <a:path extrusionOk="0" h="286" w="287">
                  <a:moveTo>
                    <a:pt x="144" y="0"/>
                  </a:moveTo>
                  <a:cubicBezTo>
                    <a:pt x="48" y="0"/>
                    <a:pt x="1" y="48"/>
                    <a:pt x="1" y="143"/>
                  </a:cubicBezTo>
                  <a:cubicBezTo>
                    <a:pt x="1" y="238"/>
                    <a:pt x="48" y="286"/>
                    <a:pt x="144" y="286"/>
                  </a:cubicBezTo>
                  <a:cubicBezTo>
                    <a:pt x="239" y="286"/>
                    <a:pt x="287" y="238"/>
                    <a:pt x="287" y="143"/>
                  </a:cubicBezTo>
                  <a:cubicBezTo>
                    <a:pt x="287" y="48"/>
                    <a:pt x="239" y="0"/>
                    <a:pt x="144" y="0"/>
                  </a:cubicBezTo>
                  <a:close/>
                </a:path>
              </a:pathLst>
            </a:custGeom>
            <a:solidFill>
              <a:srgbClr val="FFE8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4654500" y="4124125"/>
              <a:ext cx="7175" cy="7150"/>
            </a:xfrm>
            <a:custGeom>
              <a:rect b="b" l="l" r="r" t="t"/>
              <a:pathLst>
                <a:path extrusionOk="0" h="286" w="287">
                  <a:moveTo>
                    <a:pt x="144" y="0"/>
                  </a:moveTo>
                  <a:cubicBezTo>
                    <a:pt x="48" y="0"/>
                    <a:pt x="1" y="48"/>
                    <a:pt x="1" y="143"/>
                  </a:cubicBezTo>
                  <a:cubicBezTo>
                    <a:pt x="1" y="238"/>
                    <a:pt x="48" y="286"/>
                    <a:pt x="144" y="286"/>
                  </a:cubicBezTo>
                  <a:cubicBezTo>
                    <a:pt x="239" y="286"/>
                    <a:pt x="287" y="238"/>
                    <a:pt x="287" y="143"/>
                  </a:cubicBezTo>
                  <a:cubicBezTo>
                    <a:pt x="287" y="48"/>
                    <a:pt x="239" y="0"/>
                    <a:pt x="144" y="0"/>
                  </a:cubicBezTo>
                  <a:close/>
                </a:path>
              </a:pathLst>
            </a:custGeom>
            <a:solidFill>
              <a:srgbClr val="FFE8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4712850" y="4120550"/>
              <a:ext cx="19075" cy="14900"/>
            </a:xfrm>
            <a:custGeom>
              <a:rect b="b" l="l" r="r" t="t"/>
              <a:pathLst>
                <a:path extrusionOk="0" h="596" w="763">
                  <a:moveTo>
                    <a:pt x="1" y="0"/>
                  </a:moveTo>
                  <a:cubicBezTo>
                    <a:pt x="120" y="191"/>
                    <a:pt x="215" y="381"/>
                    <a:pt x="286" y="596"/>
                  </a:cubicBezTo>
                  <a:lnTo>
                    <a:pt x="763" y="596"/>
                  </a:lnTo>
                  <a:cubicBezTo>
                    <a:pt x="691" y="381"/>
                    <a:pt x="596" y="191"/>
                    <a:pt x="4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29"/>
          <p:cNvGrpSpPr/>
          <p:nvPr/>
        </p:nvGrpSpPr>
        <p:grpSpPr>
          <a:xfrm>
            <a:off x="5861851" y="302663"/>
            <a:ext cx="467223" cy="585021"/>
            <a:chOff x="5161150" y="4083225"/>
            <a:chExt cx="178650" cy="260600"/>
          </a:xfrm>
        </p:grpSpPr>
        <p:sp>
          <p:nvSpPr>
            <p:cNvPr id="430" name="Google Shape;430;p29"/>
            <p:cNvSpPr/>
            <p:nvPr/>
          </p:nvSpPr>
          <p:spPr>
            <a:xfrm>
              <a:off x="5161150" y="4278900"/>
              <a:ext cx="178650" cy="64925"/>
            </a:xfrm>
            <a:custGeom>
              <a:rect b="b" l="l" r="r" t="t"/>
              <a:pathLst>
                <a:path extrusionOk="0" h="2597" w="7146">
                  <a:moveTo>
                    <a:pt x="2954" y="1"/>
                  </a:moveTo>
                  <a:lnTo>
                    <a:pt x="2263" y="167"/>
                  </a:lnTo>
                  <a:lnTo>
                    <a:pt x="858" y="501"/>
                  </a:lnTo>
                  <a:cubicBezTo>
                    <a:pt x="358" y="596"/>
                    <a:pt x="1" y="1049"/>
                    <a:pt x="1" y="1549"/>
                  </a:cubicBezTo>
                  <a:lnTo>
                    <a:pt x="1" y="2477"/>
                  </a:lnTo>
                  <a:cubicBezTo>
                    <a:pt x="1" y="2549"/>
                    <a:pt x="49" y="2597"/>
                    <a:pt x="120" y="2597"/>
                  </a:cubicBezTo>
                  <a:lnTo>
                    <a:pt x="7026" y="2597"/>
                  </a:lnTo>
                  <a:cubicBezTo>
                    <a:pt x="7074" y="2597"/>
                    <a:pt x="7145" y="2549"/>
                    <a:pt x="7145" y="2477"/>
                  </a:cubicBezTo>
                  <a:lnTo>
                    <a:pt x="7145" y="1549"/>
                  </a:lnTo>
                  <a:lnTo>
                    <a:pt x="7122" y="1549"/>
                  </a:lnTo>
                  <a:cubicBezTo>
                    <a:pt x="7122" y="1049"/>
                    <a:pt x="6764" y="596"/>
                    <a:pt x="6264" y="501"/>
                  </a:cubicBezTo>
                  <a:lnTo>
                    <a:pt x="4835" y="167"/>
                  </a:lnTo>
                  <a:lnTo>
                    <a:pt x="4145" y="1"/>
                  </a:lnTo>
                  <a:close/>
                </a:path>
              </a:pathLst>
            </a:custGeom>
            <a:solidFill>
              <a:srgbClr val="AF1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5161150" y="4278900"/>
              <a:ext cx="178050" cy="64925"/>
            </a:xfrm>
            <a:custGeom>
              <a:rect b="b" l="l" r="r" t="t"/>
              <a:pathLst>
                <a:path extrusionOk="0" h="2597" w="7122">
                  <a:moveTo>
                    <a:pt x="4169" y="1"/>
                  </a:moveTo>
                  <a:lnTo>
                    <a:pt x="5740" y="644"/>
                  </a:lnTo>
                  <a:cubicBezTo>
                    <a:pt x="6217" y="810"/>
                    <a:pt x="6574" y="1168"/>
                    <a:pt x="6574" y="1668"/>
                  </a:cubicBezTo>
                  <a:lnTo>
                    <a:pt x="6574" y="2120"/>
                  </a:lnTo>
                  <a:cubicBezTo>
                    <a:pt x="6574" y="2168"/>
                    <a:pt x="6526" y="2239"/>
                    <a:pt x="6479" y="2239"/>
                  </a:cubicBezTo>
                  <a:lnTo>
                    <a:pt x="5812" y="2239"/>
                  </a:lnTo>
                  <a:lnTo>
                    <a:pt x="5812" y="1525"/>
                  </a:lnTo>
                  <a:cubicBezTo>
                    <a:pt x="5812" y="1430"/>
                    <a:pt x="5740" y="1382"/>
                    <a:pt x="5669" y="1358"/>
                  </a:cubicBezTo>
                  <a:cubicBezTo>
                    <a:pt x="5574" y="1358"/>
                    <a:pt x="5502" y="1430"/>
                    <a:pt x="5502" y="1501"/>
                  </a:cubicBezTo>
                  <a:lnTo>
                    <a:pt x="5502" y="2239"/>
                  </a:lnTo>
                  <a:lnTo>
                    <a:pt x="1" y="2239"/>
                  </a:lnTo>
                  <a:lnTo>
                    <a:pt x="1" y="2477"/>
                  </a:lnTo>
                  <a:cubicBezTo>
                    <a:pt x="1" y="2549"/>
                    <a:pt x="49" y="2597"/>
                    <a:pt x="120" y="2597"/>
                  </a:cubicBezTo>
                  <a:lnTo>
                    <a:pt x="7026" y="2597"/>
                  </a:lnTo>
                  <a:cubicBezTo>
                    <a:pt x="7074" y="2597"/>
                    <a:pt x="7122" y="2549"/>
                    <a:pt x="7122" y="2477"/>
                  </a:cubicBezTo>
                  <a:lnTo>
                    <a:pt x="7122" y="1549"/>
                  </a:lnTo>
                  <a:cubicBezTo>
                    <a:pt x="7122" y="1049"/>
                    <a:pt x="6764" y="596"/>
                    <a:pt x="6288" y="501"/>
                  </a:cubicBezTo>
                  <a:lnTo>
                    <a:pt x="4859" y="167"/>
                  </a:lnTo>
                  <a:lnTo>
                    <a:pt x="4169" y="1"/>
                  </a:lnTo>
                  <a:close/>
                </a:path>
              </a:pathLst>
            </a:custGeom>
            <a:solidFill>
              <a:srgbClr val="AAA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5183775" y="4319400"/>
              <a:ext cx="35750" cy="23825"/>
            </a:xfrm>
            <a:custGeom>
              <a:rect b="b" l="l" r="r" t="t"/>
              <a:pathLst>
                <a:path extrusionOk="0" h="953" w="1430">
                  <a:moveTo>
                    <a:pt x="72" y="0"/>
                  </a:moveTo>
                  <a:cubicBezTo>
                    <a:pt x="49" y="0"/>
                    <a:pt x="1" y="24"/>
                    <a:pt x="25" y="72"/>
                  </a:cubicBezTo>
                  <a:lnTo>
                    <a:pt x="25" y="953"/>
                  </a:lnTo>
                  <a:lnTo>
                    <a:pt x="1430" y="953"/>
                  </a:lnTo>
                  <a:lnTo>
                    <a:pt x="1430" y="72"/>
                  </a:lnTo>
                  <a:cubicBezTo>
                    <a:pt x="1430" y="24"/>
                    <a:pt x="1406" y="0"/>
                    <a:pt x="1358" y="0"/>
                  </a:cubicBezTo>
                  <a:close/>
                </a:path>
              </a:pathLst>
            </a:custGeom>
            <a:solidFill>
              <a:srgbClr val="AAA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5217725" y="4278900"/>
              <a:ext cx="64925" cy="40525"/>
            </a:xfrm>
            <a:custGeom>
              <a:rect b="b" l="l" r="r" t="t"/>
              <a:pathLst>
                <a:path extrusionOk="0" h="1621" w="2597">
                  <a:moveTo>
                    <a:pt x="691" y="1"/>
                  </a:moveTo>
                  <a:lnTo>
                    <a:pt x="0" y="167"/>
                  </a:lnTo>
                  <a:cubicBezTo>
                    <a:pt x="286" y="763"/>
                    <a:pt x="715" y="1263"/>
                    <a:pt x="1263" y="1620"/>
                  </a:cubicBezTo>
                  <a:lnTo>
                    <a:pt x="1358" y="1620"/>
                  </a:lnTo>
                  <a:cubicBezTo>
                    <a:pt x="1858" y="1263"/>
                    <a:pt x="2287" y="810"/>
                    <a:pt x="2549" y="263"/>
                  </a:cubicBezTo>
                  <a:cubicBezTo>
                    <a:pt x="2572" y="215"/>
                    <a:pt x="2596" y="191"/>
                    <a:pt x="2596" y="167"/>
                  </a:cubicBezTo>
                  <a:lnTo>
                    <a:pt x="1906" y="1"/>
                  </a:lnTo>
                  <a:close/>
                </a:path>
              </a:pathLst>
            </a:custGeom>
            <a:solidFill>
              <a:srgbClr val="AAA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5184375" y="4334875"/>
              <a:ext cx="35150" cy="8950"/>
            </a:xfrm>
            <a:custGeom>
              <a:rect b="b" l="l" r="r" t="t"/>
              <a:pathLst>
                <a:path extrusionOk="0" h="358" w="1406">
                  <a:moveTo>
                    <a:pt x="1" y="0"/>
                  </a:moveTo>
                  <a:lnTo>
                    <a:pt x="1" y="358"/>
                  </a:lnTo>
                  <a:lnTo>
                    <a:pt x="1406" y="358"/>
                  </a:lnTo>
                  <a:lnTo>
                    <a:pt x="1406" y="0"/>
                  </a:lnTo>
                  <a:close/>
                </a:path>
              </a:pathLst>
            </a:custGeom>
            <a:solidFill>
              <a:srgbClr val="271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5180225" y="4174725"/>
              <a:ext cx="25625" cy="30975"/>
            </a:xfrm>
            <a:custGeom>
              <a:rect b="b" l="l" r="r" t="t"/>
              <a:pathLst>
                <a:path extrusionOk="0" h="1239" w="1025">
                  <a:moveTo>
                    <a:pt x="810" y="0"/>
                  </a:moveTo>
                  <a:cubicBezTo>
                    <a:pt x="0" y="0"/>
                    <a:pt x="0" y="1239"/>
                    <a:pt x="810" y="1239"/>
                  </a:cubicBezTo>
                  <a:lnTo>
                    <a:pt x="1024" y="619"/>
                  </a:lnTo>
                  <a:lnTo>
                    <a:pt x="810" y="0"/>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5295125" y="4174725"/>
              <a:ext cx="25625" cy="30975"/>
            </a:xfrm>
            <a:custGeom>
              <a:rect b="b" l="l" r="r" t="t"/>
              <a:pathLst>
                <a:path extrusionOk="0" h="1239" w="1025">
                  <a:moveTo>
                    <a:pt x="191" y="0"/>
                  </a:moveTo>
                  <a:lnTo>
                    <a:pt x="0" y="619"/>
                  </a:lnTo>
                  <a:lnTo>
                    <a:pt x="191" y="1239"/>
                  </a:lnTo>
                  <a:cubicBezTo>
                    <a:pt x="1024" y="1239"/>
                    <a:pt x="1024" y="0"/>
                    <a:pt x="191"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5235575" y="4261650"/>
              <a:ext cx="29800" cy="32025"/>
            </a:xfrm>
            <a:custGeom>
              <a:rect b="b" l="l" r="r" t="t"/>
              <a:pathLst>
                <a:path extrusionOk="0" h="1281" w="1192">
                  <a:moveTo>
                    <a:pt x="1" y="0"/>
                  </a:moveTo>
                  <a:cubicBezTo>
                    <a:pt x="48" y="143"/>
                    <a:pt x="48" y="310"/>
                    <a:pt x="48" y="453"/>
                  </a:cubicBezTo>
                  <a:cubicBezTo>
                    <a:pt x="48" y="524"/>
                    <a:pt x="25" y="619"/>
                    <a:pt x="1" y="691"/>
                  </a:cubicBezTo>
                  <a:cubicBezTo>
                    <a:pt x="1" y="1084"/>
                    <a:pt x="298" y="1280"/>
                    <a:pt x="596" y="1280"/>
                  </a:cubicBezTo>
                  <a:cubicBezTo>
                    <a:pt x="894" y="1280"/>
                    <a:pt x="1192" y="1084"/>
                    <a:pt x="1192" y="691"/>
                  </a:cubicBezTo>
                  <a:cubicBezTo>
                    <a:pt x="1168" y="619"/>
                    <a:pt x="1144" y="524"/>
                    <a:pt x="1144" y="453"/>
                  </a:cubicBezTo>
                  <a:cubicBezTo>
                    <a:pt x="1144" y="310"/>
                    <a:pt x="1144" y="143"/>
                    <a:pt x="1192"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5234975" y="4261650"/>
              <a:ext cx="31000" cy="14300"/>
            </a:xfrm>
            <a:custGeom>
              <a:rect b="b" l="l" r="r" t="t"/>
              <a:pathLst>
                <a:path extrusionOk="0" h="572" w="1240">
                  <a:moveTo>
                    <a:pt x="1" y="0"/>
                  </a:moveTo>
                  <a:cubicBezTo>
                    <a:pt x="49" y="143"/>
                    <a:pt x="72" y="310"/>
                    <a:pt x="49" y="453"/>
                  </a:cubicBezTo>
                  <a:cubicBezTo>
                    <a:pt x="239" y="524"/>
                    <a:pt x="430" y="572"/>
                    <a:pt x="620" y="572"/>
                  </a:cubicBezTo>
                  <a:cubicBezTo>
                    <a:pt x="811" y="548"/>
                    <a:pt x="1001" y="524"/>
                    <a:pt x="1168" y="476"/>
                  </a:cubicBezTo>
                  <a:cubicBezTo>
                    <a:pt x="1168" y="310"/>
                    <a:pt x="1192" y="143"/>
                    <a:pt x="1239"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5199850" y="4159250"/>
              <a:ext cx="100650" cy="106175"/>
            </a:xfrm>
            <a:custGeom>
              <a:rect b="b" l="l" r="r" t="t"/>
              <a:pathLst>
                <a:path extrusionOk="0" h="4247" w="4026">
                  <a:moveTo>
                    <a:pt x="1311" y="0"/>
                  </a:moveTo>
                  <a:lnTo>
                    <a:pt x="1" y="619"/>
                  </a:lnTo>
                  <a:cubicBezTo>
                    <a:pt x="25" y="1238"/>
                    <a:pt x="25" y="1905"/>
                    <a:pt x="1" y="2120"/>
                  </a:cubicBezTo>
                  <a:cubicBezTo>
                    <a:pt x="1" y="2167"/>
                    <a:pt x="1" y="2215"/>
                    <a:pt x="1" y="2262"/>
                  </a:cubicBezTo>
                  <a:cubicBezTo>
                    <a:pt x="1" y="2739"/>
                    <a:pt x="406" y="3310"/>
                    <a:pt x="1215" y="3977"/>
                  </a:cubicBezTo>
                  <a:cubicBezTo>
                    <a:pt x="1449" y="4155"/>
                    <a:pt x="1737" y="4247"/>
                    <a:pt x="2026" y="4247"/>
                  </a:cubicBezTo>
                  <a:cubicBezTo>
                    <a:pt x="2239" y="4247"/>
                    <a:pt x="2452" y="4197"/>
                    <a:pt x="2644" y="4096"/>
                  </a:cubicBezTo>
                  <a:cubicBezTo>
                    <a:pt x="2692" y="4049"/>
                    <a:pt x="2763" y="4025"/>
                    <a:pt x="2811" y="3977"/>
                  </a:cubicBezTo>
                  <a:cubicBezTo>
                    <a:pt x="3621" y="3310"/>
                    <a:pt x="4026" y="2739"/>
                    <a:pt x="4026" y="2262"/>
                  </a:cubicBezTo>
                  <a:lnTo>
                    <a:pt x="4026" y="2262"/>
                  </a:lnTo>
                  <a:lnTo>
                    <a:pt x="4002" y="2286"/>
                  </a:lnTo>
                  <a:lnTo>
                    <a:pt x="4002" y="2120"/>
                  </a:lnTo>
                  <a:lnTo>
                    <a:pt x="4002" y="667"/>
                  </a:lnTo>
                  <a:lnTo>
                    <a:pt x="4002" y="619"/>
                  </a:lnTo>
                  <a:lnTo>
                    <a:pt x="3621" y="429"/>
                  </a:lnTo>
                  <a:lnTo>
                    <a:pt x="2692" y="0"/>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5265350" y="4169950"/>
              <a:ext cx="35150" cy="91725"/>
            </a:xfrm>
            <a:custGeom>
              <a:rect b="b" l="l" r="r" t="t"/>
              <a:pathLst>
                <a:path extrusionOk="0" h="3669" w="1406">
                  <a:moveTo>
                    <a:pt x="1025" y="1"/>
                  </a:moveTo>
                  <a:lnTo>
                    <a:pt x="1025" y="215"/>
                  </a:lnTo>
                  <a:cubicBezTo>
                    <a:pt x="1025" y="834"/>
                    <a:pt x="1025" y="1477"/>
                    <a:pt x="1025" y="1692"/>
                  </a:cubicBezTo>
                  <a:lnTo>
                    <a:pt x="1025" y="1834"/>
                  </a:lnTo>
                  <a:cubicBezTo>
                    <a:pt x="1025" y="2311"/>
                    <a:pt x="644" y="3025"/>
                    <a:pt x="1" y="3668"/>
                  </a:cubicBezTo>
                  <a:cubicBezTo>
                    <a:pt x="72" y="3621"/>
                    <a:pt x="143" y="3597"/>
                    <a:pt x="191" y="3549"/>
                  </a:cubicBezTo>
                  <a:cubicBezTo>
                    <a:pt x="1001" y="2882"/>
                    <a:pt x="1406" y="2311"/>
                    <a:pt x="1406" y="1834"/>
                  </a:cubicBezTo>
                  <a:lnTo>
                    <a:pt x="1406" y="1692"/>
                  </a:lnTo>
                  <a:lnTo>
                    <a:pt x="1406" y="215"/>
                  </a:lnTo>
                  <a:lnTo>
                    <a:pt x="1406" y="167"/>
                  </a:lnTo>
                  <a:lnTo>
                    <a:pt x="1025"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5171875" y="4083225"/>
              <a:ext cx="150650" cy="92700"/>
            </a:xfrm>
            <a:custGeom>
              <a:rect b="b" l="l" r="r" t="t"/>
              <a:pathLst>
                <a:path extrusionOk="0" h="3708" w="6026">
                  <a:moveTo>
                    <a:pt x="2371" y="0"/>
                  </a:moveTo>
                  <a:cubicBezTo>
                    <a:pt x="2026" y="0"/>
                    <a:pt x="1682" y="216"/>
                    <a:pt x="1572" y="612"/>
                  </a:cubicBezTo>
                  <a:cubicBezTo>
                    <a:pt x="1485" y="573"/>
                    <a:pt x="1395" y="555"/>
                    <a:pt x="1308" y="555"/>
                  </a:cubicBezTo>
                  <a:cubicBezTo>
                    <a:pt x="970" y="555"/>
                    <a:pt x="672" y="828"/>
                    <a:pt x="691" y="1207"/>
                  </a:cubicBezTo>
                  <a:cubicBezTo>
                    <a:pt x="691" y="1350"/>
                    <a:pt x="739" y="1517"/>
                    <a:pt x="834" y="1636"/>
                  </a:cubicBezTo>
                  <a:cubicBezTo>
                    <a:pt x="144" y="1969"/>
                    <a:pt x="1" y="2874"/>
                    <a:pt x="572" y="3398"/>
                  </a:cubicBezTo>
                  <a:cubicBezTo>
                    <a:pt x="788" y="3596"/>
                    <a:pt x="1052" y="3689"/>
                    <a:pt x="1312" y="3689"/>
                  </a:cubicBezTo>
                  <a:cubicBezTo>
                    <a:pt x="1739" y="3689"/>
                    <a:pt x="2157" y="3438"/>
                    <a:pt x="2334" y="2993"/>
                  </a:cubicBezTo>
                  <a:cubicBezTo>
                    <a:pt x="2549" y="3160"/>
                    <a:pt x="2799" y="3244"/>
                    <a:pt x="3049" y="3244"/>
                  </a:cubicBezTo>
                  <a:cubicBezTo>
                    <a:pt x="3299" y="3244"/>
                    <a:pt x="3549" y="3160"/>
                    <a:pt x="3763" y="2993"/>
                  </a:cubicBezTo>
                  <a:cubicBezTo>
                    <a:pt x="3906" y="3327"/>
                    <a:pt x="4168" y="3565"/>
                    <a:pt x="4502" y="3660"/>
                  </a:cubicBezTo>
                  <a:cubicBezTo>
                    <a:pt x="4621" y="3684"/>
                    <a:pt x="4740" y="3708"/>
                    <a:pt x="4835" y="3708"/>
                  </a:cubicBezTo>
                  <a:cubicBezTo>
                    <a:pt x="5502" y="3708"/>
                    <a:pt x="6026" y="3160"/>
                    <a:pt x="6026" y="2517"/>
                  </a:cubicBezTo>
                  <a:lnTo>
                    <a:pt x="6026" y="2493"/>
                  </a:lnTo>
                  <a:cubicBezTo>
                    <a:pt x="6026" y="2041"/>
                    <a:pt x="5764" y="1636"/>
                    <a:pt x="5359" y="1422"/>
                  </a:cubicBezTo>
                  <a:cubicBezTo>
                    <a:pt x="5668" y="898"/>
                    <a:pt x="5287" y="207"/>
                    <a:pt x="4644" y="207"/>
                  </a:cubicBezTo>
                  <a:cubicBezTo>
                    <a:pt x="4597" y="207"/>
                    <a:pt x="4525" y="207"/>
                    <a:pt x="4454" y="231"/>
                  </a:cubicBezTo>
                  <a:cubicBezTo>
                    <a:pt x="4359" y="255"/>
                    <a:pt x="4263" y="302"/>
                    <a:pt x="4192" y="350"/>
                  </a:cubicBezTo>
                  <a:cubicBezTo>
                    <a:pt x="4076" y="118"/>
                    <a:pt x="3852" y="5"/>
                    <a:pt x="3629" y="5"/>
                  </a:cubicBezTo>
                  <a:cubicBezTo>
                    <a:pt x="3394" y="5"/>
                    <a:pt x="3159" y="130"/>
                    <a:pt x="3049" y="374"/>
                  </a:cubicBezTo>
                  <a:cubicBezTo>
                    <a:pt x="2886" y="120"/>
                    <a:pt x="2628" y="0"/>
                    <a:pt x="2371" y="0"/>
                  </a:cubicBezTo>
                  <a:close/>
                </a:path>
              </a:pathLst>
            </a:custGeom>
            <a:solidFill>
              <a:srgbClr val="3F1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5283200" y="4088400"/>
              <a:ext cx="39325" cy="87525"/>
            </a:xfrm>
            <a:custGeom>
              <a:rect b="b" l="l" r="r" t="t"/>
              <a:pathLst>
                <a:path extrusionOk="0" h="3501" w="1573">
                  <a:moveTo>
                    <a:pt x="191" y="0"/>
                  </a:moveTo>
                  <a:cubicBezTo>
                    <a:pt x="120" y="0"/>
                    <a:pt x="72" y="24"/>
                    <a:pt x="1" y="24"/>
                  </a:cubicBezTo>
                  <a:lnTo>
                    <a:pt x="1" y="48"/>
                  </a:lnTo>
                  <a:cubicBezTo>
                    <a:pt x="382" y="119"/>
                    <a:pt x="644" y="453"/>
                    <a:pt x="620" y="810"/>
                  </a:cubicBezTo>
                  <a:cubicBezTo>
                    <a:pt x="620" y="881"/>
                    <a:pt x="596" y="953"/>
                    <a:pt x="572" y="1000"/>
                  </a:cubicBezTo>
                  <a:cubicBezTo>
                    <a:pt x="430" y="1239"/>
                    <a:pt x="525" y="1524"/>
                    <a:pt x="763" y="1643"/>
                  </a:cubicBezTo>
                  <a:cubicBezTo>
                    <a:pt x="1025" y="1762"/>
                    <a:pt x="1192" y="2024"/>
                    <a:pt x="1192" y="2310"/>
                  </a:cubicBezTo>
                  <a:cubicBezTo>
                    <a:pt x="1238" y="2939"/>
                    <a:pt x="738" y="3454"/>
                    <a:pt x="115" y="3454"/>
                  </a:cubicBezTo>
                  <a:cubicBezTo>
                    <a:pt x="101" y="3454"/>
                    <a:pt x="86" y="3454"/>
                    <a:pt x="72" y="3453"/>
                  </a:cubicBezTo>
                  <a:lnTo>
                    <a:pt x="72" y="3453"/>
                  </a:lnTo>
                  <a:cubicBezTo>
                    <a:pt x="168" y="3477"/>
                    <a:pt x="287" y="3477"/>
                    <a:pt x="382" y="3501"/>
                  </a:cubicBezTo>
                  <a:cubicBezTo>
                    <a:pt x="1025" y="3501"/>
                    <a:pt x="1549" y="2977"/>
                    <a:pt x="1573" y="2334"/>
                  </a:cubicBezTo>
                  <a:cubicBezTo>
                    <a:pt x="1573" y="1858"/>
                    <a:pt x="1311" y="1429"/>
                    <a:pt x="906" y="1239"/>
                  </a:cubicBezTo>
                  <a:cubicBezTo>
                    <a:pt x="977" y="1096"/>
                    <a:pt x="1025" y="929"/>
                    <a:pt x="1001" y="786"/>
                  </a:cubicBezTo>
                  <a:cubicBezTo>
                    <a:pt x="977" y="334"/>
                    <a:pt x="620" y="0"/>
                    <a:pt x="191" y="0"/>
                  </a:cubicBezTo>
                  <a:close/>
                </a:path>
              </a:pathLst>
            </a:custGeom>
            <a:solidFill>
              <a:srgbClr val="3F1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5236175" y="4222950"/>
              <a:ext cx="29800" cy="18775"/>
            </a:xfrm>
            <a:custGeom>
              <a:rect b="b" l="l" r="r" t="t"/>
              <a:pathLst>
                <a:path extrusionOk="0" h="751" w="1192">
                  <a:moveTo>
                    <a:pt x="1025" y="0"/>
                  </a:moveTo>
                  <a:cubicBezTo>
                    <a:pt x="929" y="0"/>
                    <a:pt x="858" y="72"/>
                    <a:pt x="858" y="143"/>
                  </a:cubicBezTo>
                  <a:cubicBezTo>
                    <a:pt x="822" y="286"/>
                    <a:pt x="703" y="357"/>
                    <a:pt x="581" y="357"/>
                  </a:cubicBezTo>
                  <a:cubicBezTo>
                    <a:pt x="459" y="357"/>
                    <a:pt x="334" y="286"/>
                    <a:pt x="286" y="143"/>
                  </a:cubicBezTo>
                  <a:cubicBezTo>
                    <a:pt x="274" y="72"/>
                    <a:pt x="209" y="36"/>
                    <a:pt x="143" y="36"/>
                  </a:cubicBezTo>
                  <a:cubicBezTo>
                    <a:pt x="78" y="36"/>
                    <a:pt x="13" y="72"/>
                    <a:pt x="1" y="143"/>
                  </a:cubicBezTo>
                  <a:cubicBezTo>
                    <a:pt x="1" y="548"/>
                    <a:pt x="298" y="750"/>
                    <a:pt x="596" y="750"/>
                  </a:cubicBezTo>
                  <a:cubicBezTo>
                    <a:pt x="894" y="750"/>
                    <a:pt x="1191" y="548"/>
                    <a:pt x="1191" y="143"/>
                  </a:cubicBezTo>
                  <a:cubicBezTo>
                    <a:pt x="1191" y="72"/>
                    <a:pt x="1096" y="0"/>
                    <a:pt x="1025" y="0"/>
                  </a:cubicBezTo>
                  <a:close/>
                </a:path>
              </a:pathLst>
            </a:custGeom>
            <a:solidFill>
              <a:srgbClr val="DA17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5240350" y="4199725"/>
              <a:ext cx="20250" cy="11325"/>
            </a:xfrm>
            <a:custGeom>
              <a:rect b="b" l="l" r="r" t="t"/>
              <a:pathLst>
                <a:path extrusionOk="0" h="453" w="810">
                  <a:moveTo>
                    <a:pt x="405" y="0"/>
                  </a:moveTo>
                  <a:cubicBezTo>
                    <a:pt x="262" y="0"/>
                    <a:pt x="119" y="72"/>
                    <a:pt x="48" y="215"/>
                  </a:cubicBezTo>
                  <a:cubicBezTo>
                    <a:pt x="0" y="310"/>
                    <a:pt x="48" y="382"/>
                    <a:pt x="119" y="429"/>
                  </a:cubicBezTo>
                  <a:cubicBezTo>
                    <a:pt x="143" y="429"/>
                    <a:pt x="167" y="453"/>
                    <a:pt x="191" y="453"/>
                  </a:cubicBezTo>
                  <a:cubicBezTo>
                    <a:pt x="238" y="453"/>
                    <a:pt x="286" y="405"/>
                    <a:pt x="310" y="358"/>
                  </a:cubicBezTo>
                  <a:cubicBezTo>
                    <a:pt x="334" y="334"/>
                    <a:pt x="358" y="310"/>
                    <a:pt x="405" y="310"/>
                  </a:cubicBezTo>
                  <a:cubicBezTo>
                    <a:pt x="453" y="310"/>
                    <a:pt x="477" y="334"/>
                    <a:pt x="500" y="358"/>
                  </a:cubicBezTo>
                  <a:cubicBezTo>
                    <a:pt x="518" y="409"/>
                    <a:pt x="572" y="448"/>
                    <a:pt x="628" y="448"/>
                  </a:cubicBezTo>
                  <a:cubicBezTo>
                    <a:pt x="649" y="448"/>
                    <a:pt x="671" y="442"/>
                    <a:pt x="691" y="429"/>
                  </a:cubicBezTo>
                  <a:cubicBezTo>
                    <a:pt x="762" y="382"/>
                    <a:pt x="810" y="286"/>
                    <a:pt x="762" y="215"/>
                  </a:cubicBezTo>
                  <a:cubicBezTo>
                    <a:pt x="691" y="72"/>
                    <a:pt x="548" y="0"/>
                    <a:pt x="405" y="0"/>
                  </a:cubicBezTo>
                  <a:close/>
                </a:path>
              </a:pathLst>
            </a:custGeom>
            <a:solidFill>
              <a:srgbClr val="DA17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5197775" y="4309750"/>
              <a:ext cx="8350" cy="18150"/>
            </a:xfrm>
            <a:custGeom>
              <a:rect b="b" l="l" r="r" t="t"/>
              <a:pathLst>
                <a:path extrusionOk="0" h="726" w="334">
                  <a:moveTo>
                    <a:pt x="185" y="1"/>
                  </a:moveTo>
                  <a:cubicBezTo>
                    <a:pt x="175" y="1"/>
                    <a:pt x="165" y="2"/>
                    <a:pt x="155" y="5"/>
                  </a:cubicBezTo>
                  <a:cubicBezTo>
                    <a:pt x="60" y="29"/>
                    <a:pt x="12" y="100"/>
                    <a:pt x="12" y="172"/>
                  </a:cubicBezTo>
                  <a:lnTo>
                    <a:pt x="12" y="600"/>
                  </a:lnTo>
                  <a:cubicBezTo>
                    <a:pt x="1" y="684"/>
                    <a:pt x="84" y="726"/>
                    <a:pt x="167" y="726"/>
                  </a:cubicBezTo>
                  <a:cubicBezTo>
                    <a:pt x="251" y="726"/>
                    <a:pt x="334" y="684"/>
                    <a:pt x="322" y="600"/>
                  </a:cubicBezTo>
                  <a:lnTo>
                    <a:pt x="322" y="148"/>
                  </a:lnTo>
                  <a:cubicBezTo>
                    <a:pt x="322" y="65"/>
                    <a:pt x="250" y="1"/>
                    <a:pt x="185" y="1"/>
                  </a:cubicBezTo>
                  <a:close/>
                </a:path>
              </a:pathLst>
            </a:custGeom>
            <a:solidFill>
              <a:srgbClr val="AAA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5265350" y="4278900"/>
              <a:ext cx="17300" cy="6575"/>
            </a:xfrm>
            <a:custGeom>
              <a:rect b="b" l="l" r="r" t="t"/>
              <a:pathLst>
                <a:path extrusionOk="0" h="263" w="692">
                  <a:moveTo>
                    <a:pt x="1" y="1"/>
                  </a:moveTo>
                  <a:lnTo>
                    <a:pt x="644" y="263"/>
                  </a:lnTo>
                  <a:cubicBezTo>
                    <a:pt x="667" y="215"/>
                    <a:pt x="691" y="191"/>
                    <a:pt x="691" y="167"/>
                  </a:cubicBezTo>
                  <a:lnTo>
                    <a:pt x="1" y="1"/>
                  </a:lnTo>
                  <a:close/>
                </a:path>
              </a:pathLst>
            </a:custGeom>
            <a:solidFill>
              <a:srgbClr val="271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7" name="Google Shape;447;p29"/>
          <p:cNvPicPr preferRelativeResize="0"/>
          <p:nvPr/>
        </p:nvPicPr>
        <p:blipFill rotWithShape="1">
          <a:blip r:embed="rId7">
            <a:alphaModFix/>
          </a:blip>
          <a:srcRect b="23565" l="0" r="0" t="23560"/>
          <a:stretch/>
        </p:blipFill>
        <p:spPr>
          <a:xfrm>
            <a:off x="6837675" y="1152701"/>
            <a:ext cx="1124449" cy="1224728"/>
          </a:xfrm>
          <a:prstGeom prst="rect">
            <a:avLst/>
          </a:prstGeom>
          <a:noFill/>
          <a:ln>
            <a:noFill/>
          </a:ln>
        </p:spPr>
      </p:pic>
      <p:sp>
        <p:nvSpPr>
          <p:cNvPr id="448" name="Google Shape;448;p29"/>
          <p:cNvSpPr txBox="1"/>
          <p:nvPr/>
        </p:nvSpPr>
        <p:spPr>
          <a:xfrm>
            <a:off x="3518363" y="4371250"/>
            <a:ext cx="2253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accent1"/>
                </a:solidFill>
                <a:latin typeface="Englebert"/>
                <a:ea typeface="Englebert"/>
                <a:cs typeface="Englebert"/>
                <a:sym typeface="Englebert"/>
              </a:rPr>
              <a:t>HARSH SEN</a:t>
            </a:r>
            <a:endParaRPr sz="2600">
              <a:solidFill>
                <a:schemeClr val="accent1"/>
              </a:solidFill>
              <a:latin typeface="Englebert"/>
              <a:ea typeface="Englebert"/>
              <a:cs typeface="Englebert"/>
              <a:sym typeface="Englebert"/>
            </a:endParaRPr>
          </a:p>
        </p:txBody>
      </p:sp>
      <p:sp>
        <p:nvSpPr>
          <p:cNvPr id="449" name="Google Shape;449;p29"/>
          <p:cNvSpPr txBox="1"/>
          <p:nvPr/>
        </p:nvSpPr>
        <p:spPr>
          <a:xfrm>
            <a:off x="6427650" y="4371250"/>
            <a:ext cx="2159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accent1"/>
                </a:solidFill>
                <a:latin typeface="Englebert"/>
                <a:ea typeface="Englebert"/>
                <a:cs typeface="Englebert"/>
                <a:sym typeface="Englebert"/>
              </a:rPr>
              <a:t>IPSITA  MAITY</a:t>
            </a:r>
            <a:endParaRPr sz="2600">
              <a:solidFill>
                <a:schemeClr val="accent1"/>
              </a:solidFill>
              <a:latin typeface="Englebert"/>
              <a:ea typeface="Englebert"/>
              <a:cs typeface="Englebert"/>
              <a:sym typeface="Englebert"/>
            </a:endParaRPr>
          </a:p>
        </p:txBody>
      </p:sp>
      <p:sp>
        <p:nvSpPr>
          <p:cNvPr id="450" name="Google Shape;450;p29"/>
          <p:cNvSpPr txBox="1"/>
          <p:nvPr/>
        </p:nvSpPr>
        <p:spPr>
          <a:xfrm>
            <a:off x="3613338" y="4736100"/>
            <a:ext cx="2159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Concert One"/>
                <a:ea typeface="Concert One"/>
                <a:cs typeface="Concert One"/>
                <a:sym typeface="Concert One"/>
              </a:rPr>
              <a:t>20BAI10154</a:t>
            </a:r>
            <a:endParaRPr>
              <a:solidFill>
                <a:schemeClr val="accent2"/>
              </a:solidFill>
            </a:endParaRPr>
          </a:p>
        </p:txBody>
      </p:sp>
      <p:sp>
        <p:nvSpPr>
          <p:cNvPr id="451" name="Google Shape;451;p29"/>
          <p:cNvSpPr txBox="1"/>
          <p:nvPr/>
        </p:nvSpPr>
        <p:spPr>
          <a:xfrm>
            <a:off x="6427650" y="4758875"/>
            <a:ext cx="2159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Concert One"/>
                <a:ea typeface="Concert One"/>
                <a:cs typeface="Concert One"/>
                <a:sym typeface="Concert One"/>
              </a:rPr>
              <a:t>20BAI10159</a:t>
            </a:r>
            <a:endParaRPr>
              <a:solidFill>
                <a:schemeClr val="accent2"/>
              </a:solidFill>
            </a:endParaRPr>
          </a:p>
        </p:txBody>
      </p:sp>
      <p:sp>
        <p:nvSpPr>
          <p:cNvPr id="452" name="Google Shape;452;p29"/>
          <p:cNvSpPr txBox="1"/>
          <p:nvPr/>
        </p:nvSpPr>
        <p:spPr>
          <a:xfrm>
            <a:off x="607025" y="4761525"/>
            <a:ext cx="2567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Concert One"/>
                <a:ea typeface="Concert One"/>
                <a:cs typeface="Concert One"/>
                <a:sym typeface="Concert One"/>
              </a:rPr>
              <a:t>20BAI10175</a:t>
            </a:r>
            <a:endParaRPr>
              <a:solidFill>
                <a:schemeClr val="accent2"/>
              </a:solidFill>
            </a:endParaRPr>
          </a:p>
        </p:txBody>
      </p:sp>
      <p:pic>
        <p:nvPicPr>
          <p:cNvPr id="453" name="Google Shape;453;p29"/>
          <p:cNvPicPr preferRelativeResize="0"/>
          <p:nvPr/>
        </p:nvPicPr>
        <p:blipFill rotWithShape="1">
          <a:blip r:embed="rId3">
            <a:alphaModFix/>
          </a:blip>
          <a:srcRect b="0" l="12247" r="12247" t="0"/>
          <a:stretch/>
        </p:blipFill>
        <p:spPr>
          <a:xfrm>
            <a:off x="1328500" y="3292301"/>
            <a:ext cx="1124450" cy="1224728"/>
          </a:xfrm>
          <a:prstGeom prst="rect">
            <a:avLst/>
          </a:prstGeom>
          <a:noFill/>
          <a:ln>
            <a:noFill/>
          </a:ln>
        </p:spPr>
      </p:pic>
      <p:sp>
        <p:nvSpPr>
          <p:cNvPr id="454" name="Google Shape;454;p29"/>
          <p:cNvSpPr txBox="1"/>
          <p:nvPr/>
        </p:nvSpPr>
        <p:spPr>
          <a:xfrm>
            <a:off x="466225" y="4371250"/>
            <a:ext cx="30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accent1"/>
                </a:solidFill>
                <a:latin typeface="Englebert"/>
                <a:ea typeface="Englebert"/>
                <a:cs typeface="Englebert"/>
                <a:sym typeface="Englebert"/>
              </a:rPr>
              <a:t>KULDEEP MEHTA</a:t>
            </a:r>
            <a:endParaRPr sz="2600">
              <a:solidFill>
                <a:schemeClr val="accent1"/>
              </a:solidFill>
              <a:latin typeface="Englebert"/>
              <a:ea typeface="Englebert"/>
              <a:cs typeface="Englebert"/>
              <a:sym typeface="Engleber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0"/>
          <p:cNvSpPr/>
          <p:nvPr/>
        </p:nvSpPr>
        <p:spPr>
          <a:xfrm>
            <a:off x="460325" y="236325"/>
            <a:ext cx="2039400" cy="2039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txBox="1"/>
          <p:nvPr>
            <p:ph type="title"/>
          </p:nvPr>
        </p:nvSpPr>
        <p:spPr>
          <a:xfrm flipH="1">
            <a:off x="4354425" y="236325"/>
            <a:ext cx="3516900" cy="11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ABOUT THE</a:t>
            </a:r>
            <a:r>
              <a:rPr lang="en">
                <a:solidFill>
                  <a:schemeClr val="accent1"/>
                </a:solidFill>
              </a:rPr>
              <a:t> DISEASE</a:t>
            </a:r>
            <a:endParaRPr>
              <a:solidFill>
                <a:schemeClr val="accent1"/>
              </a:solidFill>
            </a:endParaRPr>
          </a:p>
        </p:txBody>
      </p:sp>
      <p:sp>
        <p:nvSpPr>
          <p:cNvPr id="461" name="Google Shape;461;p30"/>
          <p:cNvSpPr txBox="1"/>
          <p:nvPr>
            <p:ph idx="2" type="title"/>
          </p:nvPr>
        </p:nvSpPr>
        <p:spPr>
          <a:xfrm>
            <a:off x="714275" y="550575"/>
            <a:ext cx="1531500" cy="14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62" name="Google Shape;462;p30"/>
          <p:cNvGrpSpPr/>
          <p:nvPr/>
        </p:nvGrpSpPr>
        <p:grpSpPr>
          <a:xfrm>
            <a:off x="3083428" y="1457326"/>
            <a:ext cx="386648" cy="371868"/>
            <a:chOff x="6968075" y="3034025"/>
            <a:chExt cx="217585" cy="209291"/>
          </a:xfrm>
        </p:grpSpPr>
        <p:sp>
          <p:nvSpPr>
            <p:cNvPr id="463" name="Google Shape;463;p30"/>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30"/>
          <p:cNvGrpSpPr/>
          <p:nvPr/>
        </p:nvGrpSpPr>
        <p:grpSpPr>
          <a:xfrm>
            <a:off x="1345977" y="2476917"/>
            <a:ext cx="597597" cy="574797"/>
            <a:chOff x="6968075" y="3034025"/>
            <a:chExt cx="217585" cy="209291"/>
          </a:xfrm>
        </p:grpSpPr>
        <p:sp>
          <p:nvSpPr>
            <p:cNvPr id="466" name="Google Shape;466;p30"/>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30"/>
          <p:cNvGrpSpPr/>
          <p:nvPr/>
        </p:nvGrpSpPr>
        <p:grpSpPr>
          <a:xfrm>
            <a:off x="7871315" y="445426"/>
            <a:ext cx="386648" cy="371868"/>
            <a:chOff x="6968075" y="3034025"/>
            <a:chExt cx="217585" cy="209291"/>
          </a:xfrm>
        </p:grpSpPr>
        <p:sp>
          <p:nvSpPr>
            <p:cNvPr id="469" name="Google Shape;469;p30"/>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30"/>
          <p:cNvGrpSpPr/>
          <p:nvPr/>
        </p:nvGrpSpPr>
        <p:grpSpPr>
          <a:xfrm>
            <a:off x="5352196" y="4122334"/>
            <a:ext cx="675636" cy="634358"/>
            <a:chOff x="5352196" y="4122334"/>
            <a:chExt cx="675636" cy="634358"/>
          </a:xfrm>
        </p:grpSpPr>
        <p:grpSp>
          <p:nvGrpSpPr>
            <p:cNvPr id="472" name="Google Shape;472;p30"/>
            <p:cNvGrpSpPr/>
            <p:nvPr/>
          </p:nvGrpSpPr>
          <p:grpSpPr>
            <a:xfrm>
              <a:off x="5352196" y="4267454"/>
              <a:ext cx="508648" cy="489239"/>
              <a:chOff x="6968075" y="3034025"/>
              <a:chExt cx="217585" cy="209291"/>
            </a:xfrm>
          </p:grpSpPr>
          <p:sp>
            <p:nvSpPr>
              <p:cNvPr id="473" name="Google Shape;473;p30"/>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30"/>
            <p:cNvGrpSpPr/>
            <p:nvPr/>
          </p:nvGrpSpPr>
          <p:grpSpPr>
            <a:xfrm>
              <a:off x="5685028" y="4122334"/>
              <a:ext cx="342805" cy="329696"/>
              <a:chOff x="6968075" y="3034025"/>
              <a:chExt cx="217585" cy="209291"/>
            </a:xfrm>
          </p:grpSpPr>
          <p:sp>
            <p:nvSpPr>
              <p:cNvPr id="476" name="Google Shape;476;p30"/>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78" name="Google Shape;478;p30"/>
          <p:cNvPicPr preferRelativeResize="0"/>
          <p:nvPr/>
        </p:nvPicPr>
        <p:blipFill>
          <a:blip r:embed="rId3">
            <a:alphaModFix/>
          </a:blip>
          <a:stretch>
            <a:fillRect/>
          </a:stretch>
        </p:blipFill>
        <p:spPr>
          <a:xfrm>
            <a:off x="460326" y="3252900"/>
            <a:ext cx="2857500" cy="1600200"/>
          </a:xfrm>
          <a:prstGeom prst="rect">
            <a:avLst/>
          </a:prstGeom>
          <a:noFill/>
          <a:ln>
            <a:noFill/>
          </a:ln>
        </p:spPr>
      </p:pic>
      <p:sp>
        <p:nvSpPr>
          <p:cNvPr id="479" name="Google Shape;479;p30"/>
          <p:cNvSpPr txBox="1"/>
          <p:nvPr/>
        </p:nvSpPr>
        <p:spPr>
          <a:xfrm>
            <a:off x="3874925" y="1961475"/>
            <a:ext cx="49452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1"/>
                </a:solidFill>
                <a:latin typeface="Concert One"/>
                <a:ea typeface="Concert One"/>
                <a:cs typeface="Concert One"/>
                <a:sym typeface="Concert One"/>
              </a:rPr>
              <a:t>Polycystic ovary syndrome (PCOS) is a condition in which the ovaries produce an abnormal amount of androgens, male sex hormones that are usually present in women in small amounts. The name polycystic ovary syndrome describes the numerous small cysts (fluid-filled sacs) that form in the ovaries.</a:t>
            </a:r>
            <a:endParaRPr sz="1700">
              <a:solidFill>
                <a:schemeClr val="accent1"/>
              </a:solidFill>
              <a:latin typeface="Concert One"/>
              <a:ea typeface="Concert One"/>
              <a:cs typeface="Concert One"/>
              <a:sym typeface="Concert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1"/>
          <p:cNvSpPr txBox="1"/>
          <p:nvPr>
            <p:ph type="title"/>
          </p:nvPr>
        </p:nvSpPr>
        <p:spPr>
          <a:xfrm>
            <a:off x="716675" y="530950"/>
            <a:ext cx="771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POLYCYSTIC OVARY DIAGNOSIS</a:t>
            </a:r>
            <a:endParaRPr/>
          </a:p>
        </p:txBody>
      </p:sp>
      <p:pic>
        <p:nvPicPr>
          <p:cNvPr id="485" name="Google Shape;485;p31"/>
          <p:cNvPicPr preferRelativeResize="0"/>
          <p:nvPr/>
        </p:nvPicPr>
        <p:blipFill>
          <a:blip r:embed="rId3">
            <a:alphaModFix/>
          </a:blip>
          <a:stretch>
            <a:fillRect/>
          </a:stretch>
        </p:blipFill>
        <p:spPr>
          <a:xfrm>
            <a:off x="3262975" y="1949637"/>
            <a:ext cx="2618050" cy="2448576"/>
          </a:xfrm>
          <a:prstGeom prst="rect">
            <a:avLst/>
          </a:prstGeom>
          <a:noFill/>
          <a:ln>
            <a:noFill/>
          </a:ln>
        </p:spPr>
      </p:pic>
      <p:grpSp>
        <p:nvGrpSpPr>
          <p:cNvPr id="486" name="Google Shape;486;p31"/>
          <p:cNvGrpSpPr/>
          <p:nvPr/>
        </p:nvGrpSpPr>
        <p:grpSpPr>
          <a:xfrm>
            <a:off x="6734291" y="3167109"/>
            <a:ext cx="1433323" cy="1433323"/>
            <a:chOff x="6828654" y="3167109"/>
            <a:chExt cx="1433323" cy="1433323"/>
          </a:xfrm>
        </p:grpSpPr>
        <p:sp>
          <p:nvSpPr>
            <p:cNvPr id="487" name="Google Shape;487;p31"/>
            <p:cNvSpPr/>
            <p:nvPr/>
          </p:nvSpPr>
          <p:spPr>
            <a:xfrm>
              <a:off x="6828654" y="3167109"/>
              <a:ext cx="1433323" cy="143332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6990122" y="3328511"/>
              <a:ext cx="1110356" cy="111035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1"/>
          <p:cNvGrpSpPr/>
          <p:nvPr/>
        </p:nvGrpSpPr>
        <p:grpSpPr>
          <a:xfrm>
            <a:off x="6895770" y="3328552"/>
            <a:ext cx="1110356" cy="1110356"/>
            <a:chOff x="6990134" y="3328552"/>
            <a:chExt cx="1110356" cy="1110356"/>
          </a:xfrm>
        </p:grpSpPr>
        <p:pic>
          <p:nvPicPr>
            <p:cNvPr id="490" name="Google Shape;490;p31"/>
            <p:cNvPicPr preferRelativeResize="0"/>
            <p:nvPr/>
          </p:nvPicPr>
          <p:blipFill rotWithShape="1">
            <a:blip r:embed="rId3">
              <a:alphaModFix/>
            </a:blip>
            <a:srcRect b="59599" l="72634" r="-756" t="10336"/>
            <a:stretch/>
          </p:blipFill>
          <p:spPr>
            <a:xfrm>
              <a:off x="6990134" y="3328552"/>
              <a:ext cx="1110356" cy="1110356"/>
            </a:xfrm>
            <a:prstGeom prst="ellipse">
              <a:avLst/>
            </a:prstGeom>
            <a:noFill/>
            <a:ln>
              <a:noFill/>
            </a:ln>
          </p:spPr>
        </p:pic>
        <p:grpSp>
          <p:nvGrpSpPr>
            <p:cNvPr id="491" name="Google Shape;491;p31"/>
            <p:cNvGrpSpPr/>
            <p:nvPr/>
          </p:nvGrpSpPr>
          <p:grpSpPr>
            <a:xfrm>
              <a:off x="7004759" y="3778139"/>
              <a:ext cx="177581" cy="170812"/>
              <a:chOff x="6968075" y="3441258"/>
              <a:chExt cx="217585" cy="209291"/>
            </a:xfrm>
          </p:grpSpPr>
          <p:sp>
            <p:nvSpPr>
              <p:cNvPr id="492" name="Google Shape;492;p31"/>
              <p:cNvSpPr/>
              <p:nvPr/>
            </p:nvSpPr>
            <p:spPr>
              <a:xfrm>
                <a:off x="6968075" y="3441258"/>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7015341" y="3475816"/>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31"/>
            <p:cNvGrpSpPr/>
            <p:nvPr/>
          </p:nvGrpSpPr>
          <p:grpSpPr>
            <a:xfrm>
              <a:off x="7281237" y="4030173"/>
              <a:ext cx="163645" cy="157407"/>
              <a:chOff x="6968075" y="3475931"/>
              <a:chExt cx="217585" cy="209291"/>
            </a:xfrm>
          </p:grpSpPr>
          <p:sp>
            <p:nvSpPr>
              <p:cNvPr id="495" name="Google Shape;495;p31"/>
              <p:cNvSpPr/>
              <p:nvPr/>
            </p:nvSpPr>
            <p:spPr>
              <a:xfrm>
                <a:off x="6968075" y="3475931"/>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7015341" y="3510488"/>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31"/>
            <p:cNvGrpSpPr/>
            <p:nvPr/>
          </p:nvGrpSpPr>
          <p:grpSpPr>
            <a:xfrm>
              <a:off x="7080620" y="4053169"/>
              <a:ext cx="115821" cy="111406"/>
              <a:chOff x="6968075" y="3658365"/>
              <a:chExt cx="217585" cy="209291"/>
            </a:xfrm>
          </p:grpSpPr>
          <p:sp>
            <p:nvSpPr>
              <p:cNvPr id="498" name="Google Shape;498;p31"/>
              <p:cNvSpPr/>
              <p:nvPr/>
            </p:nvSpPr>
            <p:spPr>
              <a:xfrm>
                <a:off x="6968075" y="365836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7015341" y="3692923"/>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31"/>
            <p:cNvGrpSpPr/>
            <p:nvPr/>
          </p:nvGrpSpPr>
          <p:grpSpPr>
            <a:xfrm>
              <a:off x="7196434" y="3886576"/>
              <a:ext cx="106719" cy="102651"/>
              <a:chOff x="6968075" y="3711604"/>
              <a:chExt cx="217585" cy="209291"/>
            </a:xfrm>
          </p:grpSpPr>
          <p:sp>
            <p:nvSpPr>
              <p:cNvPr id="501" name="Google Shape;501;p31"/>
              <p:cNvSpPr/>
              <p:nvPr/>
            </p:nvSpPr>
            <p:spPr>
              <a:xfrm>
                <a:off x="6968075" y="3711604"/>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7015341" y="3746161"/>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1"/>
            <p:cNvGrpSpPr/>
            <p:nvPr/>
          </p:nvGrpSpPr>
          <p:grpSpPr>
            <a:xfrm>
              <a:off x="7196436" y="3626844"/>
              <a:ext cx="177581" cy="170812"/>
              <a:chOff x="6968075" y="3441258"/>
              <a:chExt cx="217585" cy="209291"/>
            </a:xfrm>
          </p:grpSpPr>
          <p:sp>
            <p:nvSpPr>
              <p:cNvPr id="504" name="Google Shape;504;p31"/>
              <p:cNvSpPr/>
              <p:nvPr/>
            </p:nvSpPr>
            <p:spPr>
              <a:xfrm>
                <a:off x="6968075" y="3441258"/>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7015341" y="3475816"/>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31"/>
            <p:cNvGrpSpPr/>
            <p:nvPr/>
          </p:nvGrpSpPr>
          <p:grpSpPr>
            <a:xfrm>
              <a:off x="7559818" y="4076173"/>
              <a:ext cx="115821" cy="111406"/>
              <a:chOff x="6968075" y="3658365"/>
              <a:chExt cx="217585" cy="209291"/>
            </a:xfrm>
          </p:grpSpPr>
          <p:sp>
            <p:nvSpPr>
              <p:cNvPr id="507" name="Google Shape;507;p31"/>
              <p:cNvSpPr/>
              <p:nvPr/>
            </p:nvSpPr>
            <p:spPr>
              <a:xfrm>
                <a:off x="6968075" y="365836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a:off x="7015341" y="3692923"/>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31"/>
            <p:cNvGrpSpPr/>
            <p:nvPr/>
          </p:nvGrpSpPr>
          <p:grpSpPr>
            <a:xfrm>
              <a:off x="7429147" y="3587684"/>
              <a:ext cx="115821" cy="111406"/>
              <a:chOff x="6968075" y="3658365"/>
              <a:chExt cx="217585" cy="209291"/>
            </a:xfrm>
          </p:grpSpPr>
          <p:sp>
            <p:nvSpPr>
              <p:cNvPr id="510" name="Google Shape;510;p31"/>
              <p:cNvSpPr/>
              <p:nvPr/>
            </p:nvSpPr>
            <p:spPr>
              <a:xfrm>
                <a:off x="6968075" y="365836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7015341" y="3692923"/>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31"/>
            <p:cNvGrpSpPr/>
            <p:nvPr/>
          </p:nvGrpSpPr>
          <p:grpSpPr>
            <a:xfrm>
              <a:off x="7362821" y="3744747"/>
              <a:ext cx="177581" cy="170812"/>
              <a:chOff x="6968075" y="3441258"/>
              <a:chExt cx="217585" cy="209291"/>
            </a:xfrm>
          </p:grpSpPr>
          <p:sp>
            <p:nvSpPr>
              <p:cNvPr id="513" name="Google Shape;513;p31"/>
              <p:cNvSpPr/>
              <p:nvPr/>
            </p:nvSpPr>
            <p:spPr>
              <a:xfrm>
                <a:off x="6968075" y="3441258"/>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a:off x="7015341" y="3475816"/>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31"/>
            <p:cNvGrpSpPr/>
            <p:nvPr/>
          </p:nvGrpSpPr>
          <p:grpSpPr>
            <a:xfrm>
              <a:off x="7433687" y="3961225"/>
              <a:ext cx="106719" cy="102651"/>
              <a:chOff x="6968075" y="3711604"/>
              <a:chExt cx="217585" cy="209291"/>
            </a:xfrm>
          </p:grpSpPr>
          <p:sp>
            <p:nvSpPr>
              <p:cNvPr id="516" name="Google Shape;516;p31"/>
              <p:cNvSpPr/>
              <p:nvPr/>
            </p:nvSpPr>
            <p:spPr>
              <a:xfrm>
                <a:off x="6968075" y="3711604"/>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lt1">
                      <a:alpha val="54460"/>
                    </a:schemeClr>
                  </a:gs>
                  <a:gs pos="100000">
                    <a:schemeClr val="accent3">
                      <a:alpha val="54460"/>
                    </a:schemeClr>
                  </a:gs>
                </a:gsLst>
                <a:path path="circle">
                  <a:fillToRect b="50%" l="50%" r="50%" t="50%"/>
                </a:path>
                <a:tileRect/>
              </a:gradFill>
              <a:ln>
                <a:noFill/>
              </a:ln>
              <a:effectLst>
                <a:outerShdw blurRad="85725"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7015341" y="3746161"/>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8" name="Google Shape;518;p31"/>
          <p:cNvSpPr txBox="1"/>
          <p:nvPr/>
        </p:nvSpPr>
        <p:spPr>
          <a:xfrm>
            <a:off x="6357054" y="1747363"/>
            <a:ext cx="1912500" cy="49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POLYCYSTIC OVARY</a:t>
            </a:r>
            <a:endParaRPr sz="2000">
              <a:solidFill>
                <a:schemeClr val="accent1"/>
              </a:solidFill>
              <a:latin typeface="Montserrat ExtraBold"/>
              <a:ea typeface="Montserrat ExtraBold"/>
              <a:cs typeface="Montserrat ExtraBold"/>
              <a:sym typeface="Montserrat ExtraBold"/>
            </a:endParaRPr>
          </a:p>
        </p:txBody>
      </p:sp>
      <p:sp>
        <p:nvSpPr>
          <p:cNvPr id="519" name="Google Shape;519;p31"/>
          <p:cNvSpPr txBox="1"/>
          <p:nvPr/>
        </p:nvSpPr>
        <p:spPr>
          <a:xfrm flipH="1">
            <a:off x="874446" y="1750163"/>
            <a:ext cx="1912500" cy="49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NORMAL OVARY</a:t>
            </a:r>
            <a:endParaRPr sz="2000">
              <a:solidFill>
                <a:schemeClr val="accent1"/>
              </a:solidFill>
              <a:latin typeface="Montserrat ExtraBold"/>
              <a:ea typeface="Montserrat ExtraBold"/>
              <a:cs typeface="Montserrat ExtraBold"/>
              <a:sym typeface="Montserrat ExtraBold"/>
            </a:endParaRPr>
          </a:p>
        </p:txBody>
      </p:sp>
      <p:grpSp>
        <p:nvGrpSpPr>
          <p:cNvPr id="520" name="Google Shape;520;p31"/>
          <p:cNvGrpSpPr/>
          <p:nvPr/>
        </p:nvGrpSpPr>
        <p:grpSpPr>
          <a:xfrm>
            <a:off x="976386" y="3167084"/>
            <a:ext cx="1433400" cy="1433400"/>
            <a:chOff x="1070750" y="3167084"/>
            <a:chExt cx="1433400" cy="1433400"/>
          </a:xfrm>
        </p:grpSpPr>
        <p:sp>
          <p:nvSpPr>
            <p:cNvPr id="521" name="Google Shape;521;p31"/>
            <p:cNvSpPr/>
            <p:nvPr/>
          </p:nvSpPr>
          <p:spPr>
            <a:xfrm flipH="1">
              <a:off x="1070750" y="3167084"/>
              <a:ext cx="1433400" cy="143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flipH="1">
              <a:off x="1232383" y="3328486"/>
              <a:ext cx="1110300" cy="1110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3" name="Google Shape;523;p31"/>
          <p:cNvPicPr preferRelativeResize="0"/>
          <p:nvPr/>
        </p:nvPicPr>
        <p:blipFill rotWithShape="1">
          <a:blip r:embed="rId3">
            <a:alphaModFix/>
          </a:blip>
          <a:srcRect b="59599" l="72634" r="-756" t="10336"/>
          <a:stretch/>
        </p:blipFill>
        <p:spPr>
          <a:xfrm flipH="1">
            <a:off x="1138007" y="3328527"/>
            <a:ext cx="1110300" cy="1110300"/>
          </a:xfrm>
          <a:prstGeom prst="ellipse">
            <a:avLst/>
          </a:prstGeom>
          <a:noFill/>
          <a:ln>
            <a:noFill/>
          </a:ln>
        </p:spPr>
      </p:pic>
      <p:sp>
        <p:nvSpPr>
          <p:cNvPr id="524" name="Google Shape;524;p31"/>
          <p:cNvSpPr/>
          <p:nvPr/>
        </p:nvSpPr>
        <p:spPr>
          <a:xfrm>
            <a:off x="3666925" y="2637750"/>
            <a:ext cx="87900" cy="8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 name="Google Shape;525;p31"/>
          <p:cNvCxnSpPr>
            <a:stCxn id="524" idx="4"/>
            <a:endCxn id="521" idx="2"/>
          </p:cNvCxnSpPr>
          <p:nvPr/>
        </p:nvCxnSpPr>
        <p:spPr>
          <a:xfrm rot="5400000">
            <a:off x="2481325" y="2654100"/>
            <a:ext cx="1158000" cy="1301100"/>
          </a:xfrm>
          <a:prstGeom prst="curvedConnector2">
            <a:avLst/>
          </a:prstGeom>
          <a:noFill/>
          <a:ln cap="rnd" cmpd="sng" w="28575">
            <a:solidFill>
              <a:schemeClr val="accent1"/>
            </a:solidFill>
            <a:prstDash val="solid"/>
            <a:round/>
            <a:headEnd len="med" w="med" type="none"/>
            <a:tailEnd len="med" w="med" type="none"/>
          </a:ln>
        </p:spPr>
      </p:cxnSp>
      <p:sp>
        <p:nvSpPr>
          <p:cNvPr id="526" name="Google Shape;526;p31"/>
          <p:cNvSpPr/>
          <p:nvPr/>
        </p:nvSpPr>
        <p:spPr>
          <a:xfrm>
            <a:off x="5389125" y="2637750"/>
            <a:ext cx="87900" cy="8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 name="Google Shape;527;p31"/>
          <p:cNvCxnSpPr>
            <a:stCxn id="526" idx="4"/>
            <a:endCxn id="487" idx="2"/>
          </p:cNvCxnSpPr>
          <p:nvPr/>
        </p:nvCxnSpPr>
        <p:spPr>
          <a:xfrm flipH="1" rot="-5400000">
            <a:off x="5504625" y="2654100"/>
            <a:ext cx="1158000" cy="1301100"/>
          </a:xfrm>
          <a:prstGeom prst="curvedConnector2">
            <a:avLst/>
          </a:prstGeom>
          <a:noFill/>
          <a:ln cap="rnd" cmpd="sng" w="28575">
            <a:solidFill>
              <a:schemeClr val="accent1"/>
            </a:solidFill>
            <a:prstDash val="solid"/>
            <a:round/>
            <a:headEnd len="med" w="med" type="none"/>
            <a:tailEnd len="med" w="med" type="none"/>
          </a:ln>
        </p:spPr>
      </p:cxnSp>
      <p:grpSp>
        <p:nvGrpSpPr>
          <p:cNvPr id="528" name="Google Shape;528;p31"/>
          <p:cNvGrpSpPr/>
          <p:nvPr/>
        </p:nvGrpSpPr>
        <p:grpSpPr>
          <a:xfrm>
            <a:off x="5818428" y="4524801"/>
            <a:ext cx="386648" cy="371868"/>
            <a:chOff x="6968075" y="3034025"/>
            <a:chExt cx="217585" cy="209291"/>
          </a:xfrm>
        </p:grpSpPr>
        <p:sp>
          <p:nvSpPr>
            <p:cNvPr id="529" name="Google Shape;529;p31"/>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31"/>
          <p:cNvGrpSpPr/>
          <p:nvPr/>
        </p:nvGrpSpPr>
        <p:grpSpPr>
          <a:xfrm>
            <a:off x="417803" y="224588"/>
            <a:ext cx="386648" cy="371868"/>
            <a:chOff x="6968075" y="3034025"/>
            <a:chExt cx="217585" cy="209291"/>
          </a:xfrm>
        </p:grpSpPr>
        <p:sp>
          <p:nvSpPr>
            <p:cNvPr id="532" name="Google Shape;532;p31"/>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grpSp>
        <p:nvGrpSpPr>
          <p:cNvPr id="538" name="Google Shape;538;p32"/>
          <p:cNvGrpSpPr/>
          <p:nvPr/>
        </p:nvGrpSpPr>
        <p:grpSpPr>
          <a:xfrm>
            <a:off x="1173278" y="817288"/>
            <a:ext cx="386648" cy="371868"/>
            <a:chOff x="6968075" y="3034025"/>
            <a:chExt cx="217585" cy="209291"/>
          </a:xfrm>
        </p:grpSpPr>
        <p:sp>
          <p:nvSpPr>
            <p:cNvPr id="539" name="Google Shape;539;p32"/>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32"/>
          <p:cNvGrpSpPr/>
          <p:nvPr/>
        </p:nvGrpSpPr>
        <p:grpSpPr>
          <a:xfrm>
            <a:off x="330128" y="2571738"/>
            <a:ext cx="386648" cy="371868"/>
            <a:chOff x="6968075" y="3034025"/>
            <a:chExt cx="217585" cy="209291"/>
          </a:xfrm>
        </p:grpSpPr>
        <p:sp>
          <p:nvSpPr>
            <p:cNvPr id="542" name="Google Shape;542;p32"/>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32"/>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t/>
            </a:r>
            <a:endParaRPr sz="1200">
              <a:solidFill>
                <a:srgbClr val="202124"/>
              </a:solidFill>
              <a:highlight>
                <a:srgbClr val="FFFFFF"/>
              </a:highlight>
            </a:endParaRPr>
          </a:p>
        </p:txBody>
      </p:sp>
      <p:sp>
        <p:nvSpPr>
          <p:cNvPr id="545" name="Google Shape;545;p32"/>
          <p:cNvSpPr txBox="1"/>
          <p:nvPr/>
        </p:nvSpPr>
        <p:spPr>
          <a:xfrm>
            <a:off x="900750" y="1587825"/>
            <a:ext cx="51732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1"/>
                </a:solidFill>
                <a:latin typeface="Concert One"/>
                <a:ea typeface="Concert One"/>
                <a:cs typeface="Concert One"/>
                <a:sym typeface="Concert One"/>
              </a:rPr>
              <a:t>•	Missed periods, irregular periods, or very light periods.</a:t>
            </a:r>
            <a:endParaRPr sz="1700">
              <a:solidFill>
                <a:schemeClr val="accent1"/>
              </a:solidFill>
              <a:latin typeface="Concert One"/>
              <a:ea typeface="Concert One"/>
              <a:cs typeface="Concert One"/>
              <a:sym typeface="Concert One"/>
            </a:endParaRPr>
          </a:p>
          <a:p>
            <a:pPr indent="0" lvl="0" marL="0" rtl="0" algn="l">
              <a:spcBef>
                <a:spcPts val="0"/>
              </a:spcBef>
              <a:spcAft>
                <a:spcPts val="0"/>
              </a:spcAft>
              <a:buNone/>
            </a:pPr>
            <a:r>
              <a:rPr lang="en" sz="1700">
                <a:solidFill>
                  <a:schemeClr val="accent1"/>
                </a:solidFill>
                <a:latin typeface="Concert One"/>
                <a:ea typeface="Concert One"/>
                <a:cs typeface="Concert One"/>
                <a:sym typeface="Concert One"/>
              </a:rPr>
              <a:t>•	Ovaries that are large or have many cysts.</a:t>
            </a:r>
            <a:endParaRPr sz="1700">
              <a:solidFill>
                <a:schemeClr val="accent1"/>
              </a:solidFill>
              <a:latin typeface="Concert One"/>
              <a:ea typeface="Concert One"/>
              <a:cs typeface="Concert One"/>
              <a:sym typeface="Concert One"/>
            </a:endParaRPr>
          </a:p>
          <a:p>
            <a:pPr indent="0" lvl="0" marL="0" rtl="0" algn="l">
              <a:spcBef>
                <a:spcPts val="0"/>
              </a:spcBef>
              <a:spcAft>
                <a:spcPts val="0"/>
              </a:spcAft>
              <a:buNone/>
            </a:pPr>
            <a:r>
              <a:rPr lang="en" sz="1700">
                <a:solidFill>
                  <a:schemeClr val="accent1"/>
                </a:solidFill>
                <a:latin typeface="Concert One"/>
                <a:ea typeface="Concert One"/>
                <a:cs typeface="Concert One"/>
                <a:sym typeface="Concert One"/>
              </a:rPr>
              <a:t>•	Excess body hair, including the chest, stomach, and back (hirsutism)</a:t>
            </a:r>
            <a:endParaRPr sz="1700">
              <a:solidFill>
                <a:schemeClr val="accent1"/>
              </a:solidFill>
              <a:latin typeface="Concert One"/>
              <a:ea typeface="Concert One"/>
              <a:cs typeface="Concert One"/>
              <a:sym typeface="Concert One"/>
            </a:endParaRPr>
          </a:p>
          <a:p>
            <a:pPr indent="0" lvl="0" marL="0" rtl="0" algn="l">
              <a:spcBef>
                <a:spcPts val="0"/>
              </a:spcBef>
              <a:spcAft>
                <a:spcPts val="0"/>
              </a:spcAft>
              <a:buNone/>
            </a:pPr>
            <a:r>
              <a:rPr lang="en" sz="1700">
                <a:solidFill>
                  <a:schemeClr val="accent1"/>
                </a:solidFill>
                <a:latin typeface="Concert One"/>
                <a:ea typeface="Concert One"/>
                <a:cs typeface="Concert One"/>
                <a:sym typeface="Concert One"/>
              </a:rPr>
              <a:t>•	Weight gain, especially around the belly (abdomen)</a:t>
            </a:r>
            <a:endParaRPr sz="1700">
              <a:solidFill>
                <a:schemeClr val="accent1"/>
              </a:solidFill>
              <a:latin typeface="Concert One"/>
              <a:ea typeface="Concert One"/>
              <a:cs typeface="Concert One"/>
              <a:sym typeface="Concert One"/>
            </a:endParaRPr>
          </a:p>
          <a:p>
            <a:pPr indent="0" lvl="0" marL="0" rtl="0" algn="l">
              <a:spcBef>
                <a:spcPts val="0"/>
              </a:spcBef>
              <a:spcAft>
                <a:spcPts val="0"/>
              </a:spcAft>
              <a:buNone/>
            </a:pPr>
            <a:r>
              <a:rPr lang="en" sz="1700">
                <a:solidFill>
                  <a:schemeClr val="accent1"/>
                </a:solidFill>
                <a:latin typeface="Concert One"/>
                <a:ea typeface="Concert One"/>
                <a:cs typeface="Concert One"/>
                <a:sym typeface="Concert One"/>
              </a:rPr>
              <a:t>•	Acne or oily skin.</a:t>
            </a:r>
            <a:endParaRPr sz="1700">
              <a:solidFill>
                <a:schemeClr val="accent1"/>
              </a:solidFill>
              <a:latin typeface="Concert One"/>
              <a:ea typeface="Concert One"/>
              <a:cs typeface="Concert One"/>
              <a:sym typeface="Concert One"/>
            </a:endParaRPr>
          </a:p>
          <a:p>
            <a:pPr indent="0" lvl="0" marL="0" rtl="0" algn="l">
              <a:spcBef>
                <a:spcPts val="0"/>
              </a:spcBef>
              <a:spcAft>
                <a:spcPts val="0"/>
              </a:spcAft>
              <a:buNone/>
            </a:pPr>
            <a:r>
              <a:rPr lang="en" sz="1700">
                <a:solidFill>
                  <a:schemeClr val="accent1"/>
                </a:solidFill>
                <a:latin typeface="Concert One"/>
                <a:ea typeface="Concert One"/>
                <a:cs typeface="Concert One"/>
                <a:sym typeface="Concert One"/>
              </a:rPr>
              <a:t>•	Male-pattern baldness or thinning hair.</a:t>
            </a:r>
            <a:endParaRPr sz="1700">
              <a:solidFill>
                <a:schemeClr val="accent1"/>
              </a:solidFill>
              <a:latin typeface="Concert One"/>
              <a:ea typeface="Concert One"/>
              <a:cs typeface="Concert One"/>
              <a:sym typeface="Concert One"/>
            </a:endParaRPr>
          </a:p>
          <a:p>
            <a:pPr indent="0" lvl="0" marL="0" rtl="0" algn="l">
              <a:spcBef>
                <a:spcPts val="0"/>
              </a:spcBef>
              <a:spcAft>
                <a:spcPts val="0"/>
              </a:spcAft>
              <a:buNone/>
            </a:pPr>
            <a:r>
              <a:rPr lang="en" sz="1700">
                <a:solidFill>
                  <a:schemeClr val="accent1"/>
                </a:solidFill>
                <a:latin typeface="Concert One"/>
                <a:ea typeface="Concert One"/>
                <a:cs typeface="Concert One"/>
                <a:sym typeface="Concert One"/>
              </a:rPr>
              <a:t>•	Infertility</a:t>
            </a:r>
            <a:endParaRPr sz="1700">
              <a:solidFill>
                <a:schemeClr val="accent1"/>
              </a:solidFill>
              <a:latin typeface="Concert One"/>
              <a:ea typeface="Concert One"/>
              <a:cs typeface="Concert One"/>
              <a:sym typeface="Concert One"/>
            </a:endParaRPr>
          </a:p>
        </p:txBody>
      </p:sp>
      <p:pic>
        <p:nvPicPr>
          <p:cNvPr id="546" name="Google Shape;546;p32"/>
          <p:cNvPicPr preferRelativeResize="0"/>
          <p:nvPr/>
        </p:nvPicPr>
        <p:blipFill>
          <a:blip r:embed="rId3">
            <a:alphaModFix/>
          </a:blip>
          <a:stretch>
            <a:fillRect/>
          </a:stretch>
        </p:blipFill>
        <p:spPr>
          <a:xfrm>
            <a:off x="6073911" y="1731999"/>
            <a:ext cx="2808489" cy="2161225"/>
          </a:xfrm>
          <a:prstGeom prst="rect">
            <a:avLst/>
          </a:prstGeom>
          <a:noFill/>
          <a:ln>
            <a:noFill/>
          </a:ln>
        </p:spPr>
      </p:pic>
      <p:sp>
        <p:nvSpPr>
          <p:cNvPr id="547" name="Google Shape;547;p32"/>
          <p:cNvSpPr txBox="1"/>
          <p:nvPr>
            <p:ph type="title"/>
          </p:nvPr>
        </p:nvSpPr>
        <p:spPr>
          <a:xfrm flipH="1">
            <a:off x="2001350" y="0"/>
            <a:ext cx="50268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2"/>
                </a:solidFill>
              </a:rPr>
              <a:t>SYMP</a:t>
            </a:r>
            <a:r>
              <a:rPr lang="en" sz="4000"/>
              <a:t>TOMS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3"/>
          <p:cNvSpPr/>
          <p:nvPr/>
        </p:nvSpPr>
        <p:spPr>
          <a:xfrm>
            <a:off x="1936100" y="60275"/>
            <a:ext cx="5505000" cy="770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txBox="1"/>
          <p:nvPr>
            <p:ph type="title"/>
          </p:nvPr>
        </p:nvSpPr>
        <p:spPr>
          <a:xfrm>
            <a:off x="833300" y="159125"/>
            <a:ext cx="771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LOADING THE DATASET</a:t>
            </a:r>
            <a:endParaRPr>
              <a:solidFill>
                <a:schemeClr val="dk1"/>
              </a:solidFill>
            </a:endParaRPr>
          </a:p>
        </p:txBody>
      </p:sp>
      <p:sp>
        <p:nvSpPr>
          <p:cNvPr id="554" name="Google Shape;554;p33"/>
          <p:cNvSpPr txBox="1"/>
          <p:nvPr/>
        </p:nvSpPr>
        <p:spPr>
          <a:xfrm>
            <a:off x="3188600" y="7318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n" sz="1600">
                <a:solidFill>
                  <a:schemeClr val="accent2"/>
                </a:solidFill>
                <a:latin typeface="Concert One"/>
                <a:ea typeface="Concert One"/>
                <a:cs typeface="Concert One"/>
                <a:sym typeface="Concert One"/>
              </a:rPr>
              <a:t>ABOUT OUR</a:t>
            </a:r>
            <a:r>
              <a:rPr b="1" lang="en" sz="1600">
                <a:solidFill>
                  <a:schemeClr val="dk1"/>
                </a:solidFill>
                <a:latin typeface="Concert One"/>
                <a:ea typeface="Concert One"/>
                <a:cs typeface="Concert One"/>
                <a:sym typeface="Concert One"/>
              </a:rPr>
              <a:t> </a:t>
            </a:r>
            <a:r>
              <a:rPr b="1" lang="en" sz="1600">
                <a:solidFill>
                  <a:schemeClr val="accent1"/>
                </a:solidFill>
                <a:latin typeface="Concert One"/>
                <a:ea typeface="Concert One"/>
                <a:cs typeface="Concert One"/>
                <a:sym typeface="Concert One"/>
              </a:rPr>
              <a:t>DATA</a:t>
            </a:r>
            <a:endParaRPr>
              <a:solidFill>
                <a:schemeClr val="accent1"/>
              </a:solidFill>
            </a:endParaRPr>
          </a:p>
        </p:txBody>
      </p:sp>
      <p:sp>
        <p:nvSpPr>
          <p:cNvPr id="555" name="Google Shape;555;p33"/>
          <p:cNvSpPr txBox="1"/>
          <p:nvPr>
            <p:ph idx="1" type="body"/>
          </p:nvPr>
        </p:nvSpPr>
        <p:spPr>
          <a:xfrm>
            <a:off x="192450" y="1162925"/>
            <a:ext cx="8759100" cy="38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oncert One"/>
                <a:ea typeface="Concert One"/>
                <a:cs typeface="Concert One"/>
                <a:sym typeface="Concert One"/>
              </a:rPr>
              <a:t>This dataset contains all physical and clinical parameters to determine PCOS and infertility related issues. There are a total of 44 parameters.</a:t>
            </a:r>
            <a:endParaRPr sz="1600">
              <a:latin typeface="Concert One"/>
              <a:ea typeface="Concert One"/>
              <a:cs typeface="Concert One"/>
              <a:sym typeface="Concert One"/>
            </a:endParaRPr>
          </a:p>
          <a:p>
            <a:pPr indent="0" lvl="0" marL="457200" rtl="0" algn="l">
              <a:spcBef>
                <a:spcPts val="0"/>
              </a:spcBef>
              <a:spcAft>
                <a:spcPts val="0"/>
              </a:spcAft>
              <a:buNone/>
            </a:pPr>
            <a:r>
              <a:t/>
            </a:r>
            <a:endParaRPr sz="1600">
              <a:latin typeface="Concert One"/>
              <a:ea typeface="Concert One"/>
              <a:cs typeface="Concert One"/>
              <a:sym typeface="Concert One"/>
            </a:endParaRPr>
          </a:p>
          <a:p>
            <a:pPr indent="-330200" lvl="0" marL="457200" rtl="0" algn="l">
              <a:spcBef>
                <a:spcPts val="0"/>
              </a:spcBef>
              <a:spcAft>
                <a:spcPts val="0"/>
              </a:spcAft>
              <a:buSzPts val="1600"/>
              <a:buFont typeface="Concert One"/>
              <a:buChar char="●"/>
            </a:pPr>
            <a:r>
              <a:rPr lang="en" sz="1600">
                <a:latin typeface="Concert One"/>
                <a:ea typeface="Concert One"/>
                <a:cs typeface="Concert One"/>
                <a:sym typeface="Concert One"/>
              </a:rPr>
              <a:t>This data is collected from 10 different hospitals across Kerala, India.</a:t>
            </a:r>
            <a:endParaRPr sz="1600">
              <a:latin typeface="Concert One"/>
              <a:ea typeface="Concert One"/>
              <a:cs typeface="Concert One"/>
              <a:sym typeface="Concert One"/>
            </a:endParaRPr>
          </a:p>
          <a:p>
            <a:pPr indent="0" lvl="0" marL="457200" rtl="0" algn="l">
              <a:spcBef>
                <a:spcPts val="0"/>
              </a:spcBef>
              <a:spcAft>
                <a:spcPts val="0"/>
              </a:spcAft>
              <a:buNone/>
            </a:pPr>
            <a:r>
              <a:t/>
            </a:r>
            <a:endParaRPr sz="1600">
              <a:latin typeface="Concert One"/>
              <a:ea typeface="Concert One"/>
              <a:cs typeface="Concert One"/>
              <a:sym typeface="Concert One"/>
            </a:endParaRPr>
          </a:p>
          <a:p>
            <a:pPr indent="-330200" lvl="0" marL="457200" rtl="0" algn="l">
              <a:spcBef>
                <a:spcPts val="0"/>
              </a:spcBef>
              <a:spcAft>
                <a:spcPts val="0"/>
              </a:spcAft>
              <a:buSzPts val="1600"/>
              <a:buFont typeface="Concert One"/>
              <a:buChar char="●"/>
            </a:pPr>
            <a:r>
              <a:rPr lang="en" sz="1600">
                <a:latin typeface="Concert One"/>
                <a:ea typeface="Concert One"/>
                <a:cs typeface="Concert One"/>
                <a:sym typeface="Concert One"/>
              </a:rPr>
              <a:t>The unit used is feet to cm</a:t>
            </a:r>
            <a:endParaRPr sz="1600">
              <a:latin typeface="Concert One"/>
              <a:ea typeface="Concert One"/>
              <a:cs typeface="Concert One"/>
              <a:sym typeface="Concert One"/>
            </a:endParaRPr>
          </a:p>
          <a:p>
            <a:pPr indent="0" lvl="0" marL="457200" rtl="0" algn="l">
              <a:spcBef>
                <a:spcPts val="0"/>
              </a:spcBef>
              <a:spcAft>
                <a:spcPts val="0"/>
              </a:spcAft>
              <a:buNone/>
            </a:pPr>
            <a:r>
              <a:t/>
            </a:r>
            <a:endParaRPr sz="1600">
              <a:latin typeface="Concert One"/>
              <a:ea typeface="Concert One"/>
              <a:cs typeface="Concert One"/>
              <a:sym typeface="Concert One"/>
            </a:endParaRPr>
          </a:p>
          <a:p>
            <a:pPr indent="-330200" lvl="0" marL="457200" rtl="0" algn="l">
              <a:spcBef>
                <a:spcPts val="0"/>
              </a:spcBef>
              <a:spcAft>
                <a:spcPts val="0"/>
              </a:spcAft>
              <a:buSzPts val="1600"/>
              <a:buFont typeface="Concert One"/>
              <a:buChar char="●"/>
            </a:pPr>
            <a:r>
              <a:rPr lang="en" sz="1600">
                <a:latin typeface="Concert One"/>
                <a:ea typeface="Concert One"/>
                <a:cs typeface="Concert One"/>
                <a:sym typeface="Concert One"/>
              </a:rPr>
              <a:t>Blood pressure entered as systolic and diastolic separately</a:t>
            </a:r>
            <a:endParaRPr sz="1600">
              <a:latin typeface="Concert One"/>
              <a:ea typeface="Concert One"/>
              <a:cs typeface="Concert One"/>
              <a:sym typeface="Concert One"/>
            </a:endParaRPr>
          </a:p>
          <a:p>
            <a:pPr indent="0" lvl="0" marL="457200" rtl="0" algn="l">
              <a:spcBef>
                <a:spcPts val="0"/>
              </a:spcBef>
              <a:spcAft>
                <a:spcPts val="0"/>
              </a:spcAft>
              <a:buNone/>
            </a:pPr>
            <a:r>
              <a:t/>
            </a:r>
            <a:endParaRPr sz="1600">
              <a:latin typeface="Concert One"/>
              <a:ea typeface="Concert One"/>
              <a:cs typeface="Concert One"/>
              <a:sym typeface="Concert One"/>
            </a:endParaRPr>
          </a:p>
          <a:p>
            <a:pPr indent="-330200" lvl="0" marL="457200" rtl="0" algn="l">
              <a:spcBef>
                <a:spcPts val="0"/>
              </a:spcBef>
              <a:spcAft>
                <a:spcPts val="0"/>
              </a:spcAft>
              <a:buSzPts val="1600"/>
              <a:buFont typeface="Concert One"/>
              <a:buChar char="●"/>
            </a:pPr>
            <a:r>
              <a:rPr lang="en" sz="1600">
                <a:latin typeface="Concert One"/>
                <a:ea typeface="Concert One"/>
                <a:cs typeface="Concert One"/>
                <a:sym typeface="Concert One"/>
              </a:rPr>
              <a:t>RBS means Random glucose test</a:t>
            </a:r>
            <a:endParaRPr sz="1600">
              <a:latin typeface="Concert One"/>
              <a:ea typeface="Concert One"/>
              <a:cs typeface="Concert One"/>
              <a:sym typeface="Concert One"/>
            </a:endParaRPr>
          </a:p>
          <a:p>
            <a:pPr indent="0" lvl="0" marL="457200" rtl="0" algn="l">
              <a:spcBef>
                <a:spcPts val="0"/>
              </a:spcBef>
              <a:spcAft>
                <a:spcPts val="0"/>
              </a:spcAft>
              <a:buNone/>
            </a:pPr>
            <a:r>
              <a:t/>
            </a:r>
            <a:endParaRPr sz="1600">
              <a:latin typeface="Concert One"/>
              <a:ea typeface="Concert One"/>
              <a:cs typeface="Concert One"/>
              <a:sym typeface="Concert One"/>
            </a:endParaRPr>
          </a:p>
          <a:p>
            <a:pPr indent="-330200" lvl="0" marL="457200" rtl="0" algn="l">
              <a:spcBef>
                <a:spcPts val="0"/>
              </a:spcBef>
              <a:spcAft>
                <a:spcPts val="0"/>
              </a:spcAft>
              <a:buSzPts val="1600"/>
              <a:buFont typeface="Concert One"/>
              <a:buChar char="●"/>
            </a:pPr>
            <a:r>
              <a:rPr lang="en" sz="1600">
                <a:latin typeface="Concert One"/>
                <a:ea typeface="Concert One"/>
                <a:cs typeface="Concert One"/>
                <a:sym typeface="Concert One"/>
              </a:rPr>
              <a:t>Beta-HCG cases are mentioned as Case I and II</a:t>
            </a:r>
            <a:endParaRPr sz="1600">
              <a:latin typeface="Concert One"/>
              <a:ea typeface="Concert One"/>
              <a:cs typeface="Concert One"/>
              <a:sym typeface="Concert One"/>
            </a:endParaRPr>
          </a:p>
          <a:p>
            <a:pPr indent="0" lvl="0" marL="457200" rtl="0" algn="l">
              <a:spcBef>
                <a:spcPts val="0"/>
              </a:spcBef>
              <a:spcAft>
                <a:spcPts val="0"/>
              </a:spcAft>
              <a:buNone/>
            </a:pPr>
            <a:r>
              <a:t/>
            </a:r>
            <a:endParaRPr sz="1600">
              <a:latin typeface="Concert One"/>
              <a:ea typeface="Concert One"/>
              <a:cs typeface="Concert One"/>
              <a:sym typeface="Concert One"/>
            </a:endParaRPr>
          </a:p>
          <a:p>
            <a:pPr indent="-330200" lvl="0" marL="457200" rtl="0" algn="l">
              <a:spcBef>
                <a:spcPts val="0"/>
              </a:spcBef>
              <a:spcAft>
                <a:spcPts val="0"/>
              </a:spcAft>
              <a:buSzPts val="1600"/>
              <a:buFont typeface="Concert One"/>
              <a:buChar char="●"/>
            </a:pPr>
            <a:r>
              <a:rPr lang="en" sz="1600">
                <a:latin typeface="Concert One"/>
                <a:ea typeface="Concert One"/>
                <a:cs typeface="Concert One"/>
                <a:sym typeface="Concert One"/>
              </a:rPr>
              <a:t>Blood Group indications: A+ = 11, A- = 12, B+ = 13, B- = 14, O+ =15, O- = 16, AB+ =17,</a:t>
            </a:r>
            <a:endParaRPr sz="1600">
              <a:latin typeface="Concert One"/>
              <a:ea typeface="Concert One"/>
              <a:cs typeface="Concert One"/>
              <a:sym typeface="Concert One"/>
            </a:endParaRPr>
          </a:p>
          <a:p>
            <a:pPr indent="0" lvl="0" marL="457200" rtl="0" algn="l">
              <a:spcBef>
                <a:spcPts val="0"/>
              </a:spcBef>
              <a:spcAft>
                <a:spcPts val="0"/>
              </a:spcAft>
              <a:buNone/>
            </a:pPr>
            <a:r>
              <a:rPr lang="en" sz="1600">
                <a:latin typeface="Concert One"/>
                <a:ea typeface="Concert One"/>
                <a:cs typeface="Concert One"/>
                <a:sym typeface="Concert One"/>
              </a:rPr>
              <a:t>AB- = 18</a:t>
            </a:r>
            <a:endParaRPr sz="1600">
              <a:latin typeface="Concert One"/>
              <a:ea typeface="Concert One"/>
              <a:cs typeface="Concert One"/>
              <a:sym typeface="Concert One"/>
            </a:endParaRPr>
          </a:p>
          <a:p>
            <a:pPr indent="0" lvl="0" marL="45720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4"/>
          <p:cNvSpPr/>
          <p:nvPr/>
        </p:nvSpPr>
        <p:spPr>
          <a:xfrm>
            <a:off x="1306350" y="404275"/>
            <a:ext cx="6429000" cy="1026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txBox="1"/>
          <p:nvPr>
            <p:ph idx="2" type="title"/>
          </p:nvPr>
        </p:nvSpPr>
        <p:spPr>
          <a:xfrm>
            <a:off x="294275" y="1724025"/>
            <a:ext cx="7884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Steps involved in Data Preprocessing:</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
        <p:nvSpPr>
          <p:cNvPr id="562" name="Google Shape;562;p34"/>
          <p:cNvSpPr txBox="1"/>
          <p:nvPr>
            <p:ph idx="3" type="title"/>
          </p:nvPr>
        </p:nvSpPr>
        <p:spPr>
          <a:xfrm>
            <a:off x="1306350" y="689575"/>
            <a:ext cx="6531300" cy="45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t>
            </a:r>
            <a:r>
              <a:rPr lang="en" sz="3700"/>
              <a:t>PREPROCESSING</a:t>
            </a:r>
            <a:endParaRPr sz="3700"/>
          </a:p>
        </p:txBody>
      </p:sp>
      <p:grpSp>
        <p:nvGrpSpPr>
          <p:cNvPr id="563" name="Google Shape;563;p34"/>
          <p:cNvGrpSpPr/>
          <p:nvPr/>
        </p:nvGrpSpPr>
        <p:grpSpPr>
          <a:xfrm>
            <a:off x="6579453" y="2300963"/>
            <a:ext cx="386648" cy="371868"/>
            <a:chOff x="6968075" y="3034025"/>
            <a:chExt cx="217585" cy="209291"/>
          </a:xfrm>
        </p:grpSpPr>
        <p:sp>
          <p:nvSpPr>
            <p:cNvPr id="564" name="Google Shape;564;p34"/>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34"/>
          <p:cNvGrpSpPr/>
          <p:nvPr/>
        </p:nvGrpSpPr>
        <p:grpSpPr>
          <a:xfrm>
            <a:off x="2074627" y="4037754"/>
            <a:ext cx="597597" cy="574797"/>
            <a:chOff x="6968075" y="3034025"/>
            <a:chExt cx="217585" cy="209291"/>
          </a:xfrm>
        </p:grpSpPr>
        <p:sp>
          <p:nvSpPr>
            <p:cNvPr id="567" name="Google Shape;567;p34"/>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4"/>
          <p:cNvGrpSpPr/>
          <p:nvPr/>
        </p:nvGrpSpPr>
        <p:grpSpPr>
          <a:xfrm>
            <a:off x="8601240" y="3779276"/>
            <a:ext cx="386648" cy="371868"/>
            <a:chOff x="6968075" y="3034025"/>
            <a:chExt cx="217585" cy="209291"/>
          </a:xfrm>
        </p:grpSpPr>
        <p:sp>
          <p:nvSpPr>
            <p:cNvPr id="570" name="Google Shape;570;p34"/>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34"/>
          <p:cNvGrpSpPr/>
          <p:nvPr/>
        </p:nvGrpSpPr>
        <p:grpSpPr>
          <a:xfrm>
            <a:off x="716678" y="1183313"/>
            <a:ext cx="386648" cy="371868"/>
            <a:chOff x="6968075" y="3034025"/>
            <a:chExt cx="217585" cy="209291"/>
          </a:xfrm>
        </p:grpSpPr>
        <p:sp>
          <p:nvSpPr>
            <p:cNvPr id="573" name="Google Shape;573;p34"/>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34"/>
          <p:cNvSpPr txBox="1"/>
          <p:nvPr/>
        </p:nvSpPr>
        <p:spPr>
          <a:xfrm>
            <a:off x="774000" y="2465563"/>
            <a:ext cx="7710600" cy="2539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1"/>
              </a:buClr>
              <a:buSzPts val="1700"/>
              <a:buFont typeface="Concert One"/>
              <a:buChar char="●"/>
            </a:pPr>
            <a:r>
              <a:rPr lang="en" sz="1700">
                <a:solidFill>
                  <a:schemeClr val="accent1"/>
                </a:solidFill>
                <a:latin typeface="Concert One"/>
                <a:ea typeface="Concert One"/>
                <a:cs typeface="Concert One"/>
                <a:sym typeface="Concert One"/>
              </a:rPr>
              <a:t>Merging the two files that are sorted into two based on patients with infertility and without infertility</a:t>
            </a:r>
            <a:endParaRPr sz="1700">
              <a:solidFill>
                <a:schemeClr val="accent1"/>
              </a:solidFill>
              <a:latin typeface="Concert One"/>
              <a:ea typeface="Concert One"/>
              <a:cs typeface="Concert One"/>
              <a:sym typeface="Concert One"/>
            </a:endParaRPr>
          </a:p>
          <a:p>
            <a:pPr indent="0" lvl="0" marL="914400" rtl="0" algn="l">
              <a:spcBef>
                <a:spcPts val="0"/>
              </a:spcBef>
              <a:spcAft>
                <a:spcPts val="0"/>
              </a:spcAft>
              <a:buNone/>
            </a:pPr>
            <a:r>
              <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accent1"/>
              </a:buClr>
              <a:buSzPts val="1700"/>
              <a:buFont typeface="Concert One"/>
              <a:buChar char="●"/>
            </a:pPr>
            <a:r>
              <a:rPr lang="en" sz="1700">
                <a:solidFill>
                  <a:schemeClr val="accent1"/>
                </a:solidFill>
                <a:latin typeface="Concert One"/>
                <a:ea typeface="Concert One"/>
                <a:cs typeface="Concert One"/>
                <a:sym typeface="Concert One"/>
              </a:rPr>
              <a:t>Dropping the repeated features</a:t>
            </a:r>
            <a:endParaRPr sz="1700">
              <a:solidFill>
                <a:schemeClr val="accent1"/>
              </a:solidFill>
              <a:latin typeface="Concert One"/>
              <a:ea typeface="Concert One"/>
              <a:cs typeface="Concert One"/>
              <a:sym typeface="Concert One"/>
            </a:endParaRPr>
          </a:p>
          <a:p>
            <a:pPr indent="0" lvl="0" marL="914400" rtl="0" algn="l">
              <a:spcBef>
                <a:spcPts val="0"/>
              </a:spcBef>
              <a:spcAft>
                <a:spcPts val="0"/>
              </a:spcAft>
              <a:buNone/>
            </a:pPr>
            <a:r>
              <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accent1"/>
              </a:buClr>
              <a:buSzPts val="1700"/>
              <a:buFont typeface="Concert One"/>
              <a:buChar char="●"/>
            </a:pPr>
            <a:r>
              <a:rPr lang="en" sz="1700">
                <a:solidFill>
                  <a:schemeClr val="accent1"/>
                </a:solidFill>
                <a:latin typeface="Concert One"/>
                <a:ea typeface="Concert One"/>
                <a:cs typeface="Concert One"/>
                <a:sym typeface="Concert One"/>
              </a:rPr>
              <a:t>Encoding categorical variables (dtype objects)</a:t>
            </a:r>
            <a:endParaRPr sz="1700">
              <a:solidFill>
                <a:schemeClr val="accent1"/>
              </a:solidFill>
              <a:latin typeface="Concert One"/>
              <a:ea typeface="Concert One"/>
              <a:cs typeface="Concert One"/>
              <a:sym typeface="Concert One"/>
            </a:endParaRPr>
          </a:p>
          <a:p>
            <a:pPr indent="0" lvl="0" marL="914400" rtl="0" algn="l">
              <a:spcBef>
                <a:spcPts val="0"/>
              </a:spcBef>
              <a:spcAft>
                <a:spcPts val="0"/>
              </a:spcAft>
              <a:buNone/>
            </a:pPr>
            <a:r>
              <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accent1"/>
              </a:buClr>
              <a:buSzPts val="1700"/>
              <a:buFont typeface="Concert One"/>
              <a:buChar char="●"/>
            </a:pPr>
            <a:r>
              <a:rPr lang="en" sz="1700">
                <a:solidFill>
                  <a:schemeClr val="accent1"/>
                </a:solidFill>
                <a:latin typeface="Concert One"/>
                <a:ea typeface="Concert One"/>
                <a:cs typeface="Concert One"/>
                <a:sym typeface="Concert One"/>
              </a:rPr>
              <a:t>Dealing with missing values</a:t>
            </a:r>
            <a:endParaRPr sz="1700">
              <a:solidFill>
                <a:schemeClr val="accent1"/>
              </a:solidFill>
              <a:latin typeface="Concert One"/>
              <a:ea typeface="Concert One"/>
              <a:cs typeface="Concert One"/>
              <a:sym typeface="Concert One"/>
            </a:endParaRPr>
          </a:p>
          <a:p>
            <a:pPr indent="0" lvl="0" marL="914400" rtl="0" algn="l">
              <a:spcBef>
                <a:spcPts val="0"/>
              </a:spcBef>
              <a:spcAft>
                <a:spcPts val="0"/>
              </a:spcAft>
              <a:buNone/>
            </a:pPr>
            <a:r>
              <a:t/>
            </a:r>
            <a:endParaRPr sz="1700">
              <a:solidFill>
                <a:schemeClr val="accent1"/>
              </a:solidFill>
              <a:latin typeface="Concert One"/>
              <a:ea typeface="Concert One"/>
              <a:cs typeface="Concert One"/>
              <a:sym typeface="Concert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5"/>
          <p:cNvSpPr/>
          <p:nvPr/>
        </p:nvSpPr>
        <p:spPr>
          <a:xfrm>
            <a:off x="1658875" y="404275"/>
            <a:ext cx="5738400" cy="1026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txBox="1"/>
          <p:nvPr>
            <p:ph idx="3" type="title"/>
          </p:nvPr>
        </p:nvSpPr>
        <p:spPr>
          <a:xfrm>
            <a:off x="1306350" y="689575"/>
            <a:ext cx="6531300" cy="45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CONCLUSIONS</a:t>
            </a:r>
            <a:endParaRPr/>
          </a:p>
          <a:p>
            <a:pPr indent="0" lvl="0" marL="0" rtl="0" algn="ctr">
              <a:spcBef>
                <a:spcPts val="0"/>
              </a:spcBef>
              <a:spcAft>
                <a:spcPts val="0"/>
              </a:spcAft>
              <a:buNone/>
            </a:pPr>
            <a:r>
              <a:t/>
            </a:r>
            <a:endParaRPr/>
          </a:p>
        </p:txBody>
      </p:sp>
      <p:grpSp>
        <p:nvGrpSpPr>
          <p:cNvPr id="582" name="Google Shape;582;p35"/>
          <p:cNvGrpSpPr/>
          <p:nvPr/>
        </p:nvGrpSpPr>
        <p:grpSpPr>
          <a:xfrm>
            <a:off x="6579453" y="2300963"/>
            <a:ext cx="386648" cy="371868"/>
            <a:chOff x="6968075" y="3034025"/>
            <a:chExt cx="217585" cy="209291"/>
          </a:xfrm>
        </p:grpSpPr>
        <p:sp>
          <p:nvSpPr>
            <p:cNvPr id="583" name="Google Shape;583;p35"/>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35"/>
          <p:cNvGrpSpPr/>
          <p:nvPr/>
        </p:nvGrpSpPr>
        <p:grpSpPr>
          <a:xfrm>
            <a:off x="2074627" y="4037754"/>
            <a:ext cx="597597" cy="574797"/>
            <a:chOff x="6968075" y="3034025"/>
            <a:chExt cx="217585" cy="209291"/>
          </a:xfrm>
        </p:grpSpPr>
        <p:sp>
          <p:nvSpPr>
            <p:cNvPr id="586" name="Google Shape;586;p35"/>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35"/>
          <p:cNvGrpSpPr/>
          <p:nvPr/>
        </p:nvGrpSpPr>
        <p:grpSpPr>
          <a:xfrm>
            <a:off x="8601240" y="3779276"/>
            <a:ext cx="386648" cy="371868"/>
            <a:chOff x="6968075" y="3034025"/>
            <a:chExt cx="217585" cy="209291"/>
          </a:xfrm>
        </p:grpSpPr>
        <p:sp>
          <p:nvSpPr>
            <p:cNvPr id="589" name="Google Shape;589;p35"/>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35"/>
          <p:cNvGrpSpPr/>
          <p:nvPr/>
        </p:nvGrpSpPr>
        <p:grpSpPr>
          <a:xfrm>
            <a:off x="716678" y="1183313"/>
            <a:ext cx="386648" cy="371868"/>
            <a:chOff x="6968075" y="3034025"/>
            <a:chExt cx="217585" cy="209291"/>
          </a:xfrm>
        </p:grpSpPr>
        <p:sp>
          <p:nvSpPr>
            <p:cNvPr id="592" name="Google Shape;592;p35"/>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35"/>
          <p:cNvSpPr txBox="1"/>
          <p:nvPr/>
        </p:nvSpPr>
        <p:spPr>
          <a:xfrm>
            <a:off x="2297575" y="2353313"/>
            <a:ext cx="4863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1"/>
                </a:solidFill>
                <a:latin typeface="Concert One"/>
                <a:ea typeface="Concert One"/>
                <a:cs typeface="Concert One"/>
                <a:sym typeface="Concert One"/>
              </a:rPr>
              <a:t>Some numeric data are saved as strings.</a:t>
            </a:r>
            <a:endParaRPr sz="1900">
              <a:solidFill>
                <a:schemeClr val="accent1"/>
              </a:solidFill>
              <a:latin typeface="Concert One"/>
              <a:ea typeface="Concert One"/>
              <a:cs typeface="Concert One"/>
              <a:sym typeface="Concert One"/>
            </a:endParaRPr>
          </a:p>
        </p:txBody>
      </p:sp>
      <p:sp>
        <p:nvSpPr>
          <p:cNvPr id="595" name="Google Shape;595;p35"/>
          <p:cNvSpPr/>
          <p:nvPr/>
        </p:nvSpPr>
        <p:spPr>
          <a:xfrm>
            <a:off x="1252025" y="2160450"/>
            <a:ext cx="822600" cy="822600"/>
          </a:xfrm>
          <a:prstGeom prst="ellipse">
            <a:avLst/>
          </a:prstGeom>
          <a:solidFill>
            <a:schemeClr val="l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chemeClr val="dk1"/>
                </a:solidFill>
                <a:latin typeface="Montserrat ExtraBold"/>
                <a:ea typeface="Montserrat ExtraBold"/>
                <a:cs typeface="Montserrat ExtraBold"/>
                <a:sym typeface="Montserrat ExtraBold"/>
              </a:rPr>
              <a:t>01</a:t>
            </a:r>
            <a:endParaRPr sz="2500">
              <a:solidFill>
                <a:schemeClr val="dk1"/>
              </a:solidFill>
              <a:latin typeface="Montserrat ExtraBold"/>
              <a:ea typeface="Montserrat ExtraBold"/>
              <a:cs typeface="Montserrat ExtraBold"/>
              <a:sym typeface="Montserrat ExtraBold"/>
            </a:endParaRPr>
          </a:p>
        </p:txBody>
      </p:sp>
      <p:sp>
        <p:nvSpPr>
          <p:cNvPr id="596" name="Google Shape;596;p35"/>
          <p:cNvSpPr/>
          <p:nvPr/>
        </p:nvSpPr>
        <p:spPr>
          <a:xfrm>
            <a:off x="1252022" y="3215150"/>
            <a:ext cx="822600" cy="822600"/>
          </a:xfrm>
          <a:prstGeom prst="ellipse">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chemeClr val="dk1"/>
                </a:solidFill>
                <a:latin typeface="Montserrat ExtraBold"/>
                <a:ea typeface="Montserrat ExtraBold"/>
                <a:cs typeface="Montserrat ExtraBold"/>
                <a:sym typeface="Montserrat ExtraBold"/>
              </a:rPr>
              <a:t>02</a:t>
            </a:r>
            <a:endParaRPr sz="2500">
              <a:solidFill>
                <a:schemeClr val="dk1"/>
              </a:solidFill>
              <a:latin typeface="Montserrat ExtraBold"/>
              <a:ea typeface="Montserrat ExtraBold"/>
              <a:cs typeface="Montserrat ExtraBold"/>
              <a:sym typeface="Montserrat ExtraBold"/>
            </a:endParaRPr>
          </a:p>
        </p:txBody>
      </p:sp>
      <p:sp>
        <p:nvSpPr>
          <p:cNvPr id="597" name="Google Shape;597;p35"/>
          <p:cNvSpPr txBox="1"/>
          <p:nvPr/>
        </p:nvSpPr>
        <p:spPr>
          <a:xfrm>
            <a:off x="2297575" y="3164900"/>
            <a:ext cx="5193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1"/>
                </a:solidFill>
                <a:latin typeface="Concert One"/>
                <a:ea typeface="Concert One"/>
                <a:cs typeface="Concert One"/>
                <a:sym typeface="Concert One"/>
              </a:rPr>
              <a:t>There are some missing values. </a:t>
            </a:r>
            <a:endParaRPr sz="1900">
              <a:solidFill>
                <a:schemeClr val="accent1"/>
              </a:solidFill>
              <a:latin typeface="Concert One"/>
              <a:ea typeface="Concert One"/>
              <a:cs typeface="Concert One"/>
              <a:sym typeface="Concert One"/>
            </a:endParaRPr>
          </a:p>
          <a:p>
            <a:pPr indent="0" lvl="0" marL="0" rtl="0" algn="l">
              <a:spcBef>
                <a:spcPts val="0"/>
              </a:spcBef>
              <a:spcAft>
                <a:spcPts val="0"/>
              </a:spcAft>
              <a:buNone/>
            </a:pPr>
            <a:r>
              <a:rPr lang="en" sz="1900">
                <a:solidFill>
                  <a:schemeClr val="accent1"/>
                </a:solidFill>
                <a:latin typeface="Concert One"/>
                <a:ea typeface="Concert One"/>
                <a:cs typeface="Concert One"/>
                <a:sym typeface="Concert One"/>
              </a:rPr>
              <a:t>Namely, Marriage Status (Yrs) &amp; Fast food (Y/N)</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6"/>
          <p:cNvSpPr/>
          <p:nvPr/>
        </p:nvSpPr>
        <p:spPr>
          <a:xfrm>
            <a:off x="1775400" y="404275"/>
            <a:ext cx="5593200" cy="910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6"/>
          <p:cNvSpPr txBox="1"/>
          <p:nvPr>
            <p:ph idx="2" type="title"/>
          </p:nvPr>
        </p:nvSpPr>
        <p:spPr>
          <a:xfrm>
            <a:off x="329250" y="1724025"/>
            <a:ext cx="5812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Steps involved in EDA:</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
        <p:nvSpPr>
          <p:cNvPr id="604" name="Google Shape;604;p36"/>
          <p:cNvSpPr txBox="1"/>
          <p:nvPr>
            <p:ph idx="3" type="title"/>
          </p:nvPr>
        </p:nvSpPr>
        <p:spPr>
          <a:xfrm>
            <a:off x="1480300" y="631225"/>
            <a:ext cx="6531300" cy="45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EDA</a:t>
            </a:r>
            <a:endParaRPr/>
          </a:p>
        </p:txBody>
      </p:sp>
      <p:grpSp>
        <p:nvGrpSpPr>
          <p:cNvPr id="605" name="Google Shape;605;p36"/>
          <p:cNvGrpSpPr/>
          <p:nvPr/>
        </p:nvGrpSpPr>
        <p:grpSpPr>
          <a:xfrm>
            <a:off x="6579453" y="2300963"/>
            <a:ext cx="386648" cy="371868"/>
            <a:chOff x="6968075" y="3034025"/>
            <a:chExt cx="217585" cy="209291"/>
          </a:xfrm>
        </p:grpSpPr>
        <p:sp>
          <p:nvSpPr>
            <p:cNvPr id="606" name="Google Shape;606;p36"/>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6"/>
          <p:cNvGrpSpPr/>
          <p:nvPr/>
        </p:nvGrpSpPr>
        <p:grpSpPr>
          <a:xfrm>
            <a:off x="2074627" y="4037754"/>
            <a:ext cx="597597" cy="574797"/>
            <a:chOff x="6968075" y="3034025"/>
            <a:chExt cx="217585" cy="209291"/>
          </a:xfrm>
        </p:grpSpPr>
        <p:sp>
          <p:nvSpPr>
            <p:cNvPr id="609" name="Google Shape;609;p36"/>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36"/>
          <p:cNvGrpSpPr/>
          <p:nvPr/>
        </p:nvGrpSpPr>
        <p:grpSpPr>
          <a:xfrm>
            <a:off x="8601240" y="3779276"/>
            <a:ext cx="386648" cy="371868"/>
            <a:chOff x="6968075" y="3034025"/>
            <a:chExt cx="217585" cy="209291"/>
          </a:xfrm>
        </p:grpSpPr>
        <p:sp>
          <p:nvSpPr>
            <p:cNvPr id="612" name="Google Shape;612;p36"/>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6"/>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36"/>
          <p:cNvGrpSpPr/>
          <p:nvPr/>
        </p:nvGrpSpPr>
        <p:grpSpPr>
          <a:xfrm>
            <a:off x="716678" y="1183313"/>
            <a:ext cx="386648" cy="371868"/>
            <a:chOff x="6968075" y="3034025"/>
            <a:chExt cx="217585" cy="209291"/>
          </a:xfrm>
        </p:grpSpPr>
        <p:sp>
          <p:nvSpPr>
            <p:cNvPr id="615" name="Google Shape;615;p36"/>
            <p:cNvSpPr/>
            <p:nvPr/>
          </p:nvSpPr>
          <p:spPr>
            <a:xfrm>
              <a:off x="6968075" y="3034025"/>
              <a:ext cx="217585" cy="209291"/>
            </a:xfrm>
            <a:custGeom>
              <a:rect b="b" l="l" r="r" t="t"/>
              <a:pathLst>
                <a:path extrusionOk="0" h="19254" w="20017">
                  <a:moveTo>
                    <a:pt x="10392" y="0"/>
                  </a:moveTo>
                  <a:cubicBezTo>
                    <a:pt x="6492" y="0"/>
                    <a:pt x="2984" y="2343"/>
                    <a:pt x="1495" y="5943"/>
                  </a:cubicBezTo>
                  <a:cubicBezTo>
                    <a:pt x="0" y="9538"/>
                    <a:pt x="829" y="13681"/>
                    <a:pt x="3582" y="16434"/>
                  </a:cubicBezTo>
                  <a:cubicBezTo>
                    <a:pt x="5424" y="18276"/>
                    <a:pt x="7885" y="19254"/>
                    <a:pt x="10390" y="19254"/>
                  </a:cubicBezTo>
                  <a:cubicBezTo>
                    <a:pt x="11630" y="19254"/>
                    <a:pt x="12881" y="19014"/>
                    <a:pt x="14073" y="18521"/>
                  </a:cubicBezTo>
                  <a:cubicBezTo>
                    <a:pt x="17668" y="17032"/>
                    <a:pt x="20016" y="13519"/>
                    <a:pt x="20016" y="9625"/>
                  </a:cubicBezTo>
                  <a:cubicBezTo>
                    <a:pt x="20010" y="4311"/>
                    <a:pt x="15705" y="0"/>
                    <a:pt x="10392" y="0"/>
                  </a:cubicBezTo>
                  <a:close/>
                </a:path>
              </a:pathLst>
            </a:custGeom>
            <a:gradFill>
              <a:gsLst>
                <a:gs pos="0">
                  <a:schemeClr val="dk2">
                    <a:alpha val="54460"/>
                  </a:schemeClr>
                </a:gs>
                <a:gs pos="100000">
                  <a:schemeClr val="lt2">
                    <a:alpha val="54460"/>
                  </a:schemeClr>
                </a:gs>
              </a:gsLst>
              <a:path path="circle">
                <a:fillToRect b="50%" l="50%" r="50%" t="50%"/>
              </a:path>
              <a:tileRect/>
            </a:gradFill>
            <a:ln>
              <a:noFill/>
            </a:ln>
            <a:effectLst>
              <a:outerShdw blurRad="57150" rotWithShape="0" algn="bl">
                <a:schemeClr val="accent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6"/>
            <p:cNvSpPr/>
            <p:nvPr/>
          </p:nvSpPr>
          <p:spPr>
            <a:xfrm>
              <a:off x="7015341" y="3068582"/>
              <a:ext cx="102808" cy="85395"/>
            </a:xfrm>
            <a:custGeom>
              <a:rect b="b" l="l" r="r" t="t"/>
              <a:pathLst>
                <a:path extrusionOk="0" h="7856" w="9458">
                  <a:moveTo>
                    <a:pt x="4995" y="0"/>
                  </a:moveTo>
                  <a:cubicBezTo>
                    <a:pt x="4393" y="0"/>
                    <a:pt x="3774" y="124"/>
                    <a:pt x="3178" y="385"/>
                  </a:cubicBezTo>
                  <a:cubicBezTo>
                    <a:pt x="1041" y="1319"/>
                    <a:pt x="1" y="3668"/>
                    <a:pt x="860" y="5624"/>
                  </a:cubicBezTo>
                  <a:cubicBezTo>
                    <a:pt x="1475" y="7032"/>
                    <a:pt x="2906" y="7856"/>
                    <a:pt x="4457" y="7856"/>
                  </a:cubicBezTo>
                  <a:cubicBezTo>
                    <a:pt x="5060" y="7856"/>
                    <a:pt x="5682" y="7731"/>
                    <a:pt x="6280" y="7468"/>
                  </a:cubicBezTo>
                  <a:cubicBezTo>
                    <a:pt x="8417" y="6533"/>
                    <a:pt x="9457" y="4191"/>
                    <a:pt x="8604" y="2235"/>
                  </a:cubicBezTo>
                  <a:cubicBezTo>
                    <a:pt x="7984" y="825"/>
                    <a:pt x="6548" y="0"/>
                    <a:pt x="4995" y="0"/>
                  </a:cubicBezTo>
                  <a:close/>
                </a:path>
              </a:pathLst>
            </a:custGeom>
            <a:solidFill>
              <a:srgbClr val="FFFFFF">
                <a:alpha val="35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36"/>
          <p:cNvSpPr txBox="1"/>
          <p:nvPr/>
        </p:nvSpPr>
        <p:spPr>
          <a:xfrm>
            <a:off x="890650" y="2593863"/>
            <a:ext cx="7710600" cy="1754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1"/>
              </a:buClr>
              <a:buSzPts val="1700"/>
              <a:buFont typeface="Concert One"/>
              <a:buChar char="●"/>
            </a:pPr>
            <a:r>
              <a:rPr lang="en" sz="1700">
                <a:solidFill>
                  <a:schemeClr val="accent1"/>
                </a:solidFill>
                <a:latin typeface="Concert One"/>
                <a:ea typeface="Concert One"/>
                <a:cs typeface="Concert One"/>
                <a:sym typeface="Concert One"/>
              </a:rPr>
              <a:t>Feature selection based on the correlation factor</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accent1"/>
              </a:buClr>
              <a:buSzPts val="1700"/>
              <a:buFont typeface="Concert One"/>
              <a:buChar char="●"/>
            </a:pPr>
            <a:r>
              <a:rPr lang="en" sz="1700">
                <a:solidFill>
                  <a:schemeClr val="accent1"/>
                </a:solidFill>
                <a:latin typeface="Concert One"/>
                <a:ea typeface="Concert One"/>
                <a:cs typeface="Concert One"/>
                <a:sym typeface="Concert One"/>
              </a:rPr>
              <a:t>Patterns Of Length Of The Menstrual Cycle</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accent1"/>
              </a:buClr>
              <a:buSzPts val="1700"/>
              <a:buFont typeface="Concert One"/>
              <a:buChar char="●"/>
            </a:pPr>
            <a:r>
              <a:rPr lang="en" sz="1700">
                <a:solidFill>
                  <a:schemeClr val="accent1"/>
                </a:solidFill>
                <a:latin typeface="Concert One"/>
                <a:ea typeface="Concert One"/>
                <a:cs typeface="Concert One"/>
                <a:sym typeface="Concert One"/>
              </a:rPr>
              <a:t>Patterns Of BMI</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accent1"/>
              </a:buClr>
              <a:buSzPts val="1700"/>
              <a:buFont typeface="Concert One"/>
              <a:buChar char="●"/>
            </a:pPr>
            <a:r>
              <a:rPr lang="en" sz="1700">
                <a:solidFill>
                  <a:schemeClr val="accent1"/>
                </a:solidFill>
                <a:latin typeface="Concert One"/>
                <a:ea typeface="Concert One"/>
                <a:cs typeface="Concert One"/>
                <a:sym typeface="Concert One"/>
              </a:rPr>
              <a:t>Patterns Of Irregularity In Mensuration</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accent1"/>
              </a:buClr>
              <a:buSzPts val="1700"/>
              <a:buFont typeface="Concert One"/>
              <a:buChar char="●"/>
            </a:pPr>
            <a:r>
              <a:rPr lang="en" sz="1700">
                <a:solidFill>
                  <a:schemeClr val="accent1"/>
                </a:solidFill>
                <a:latin typeface="Concert One"/>
                <a:ea typeface="Concert One"/>
                <a:cs typeface="Concert One"/>
                <a:sym typeface="Concert One"/>
              </a:rPr>
              <a:t>Number of Follicles</a:t>
            </a:r>
            <a:endParaRPr sz="1700">
              <a:solidFill>
                <a:schemeClr val="accent1"/>
              </a:solidFill>
              <a:latin typeface="Concert One"/>
              <a:ea typeface="Concert One"/>
              <a:cs typeface="Concert One"/>
              <a:sym typeface="Concert One"/>
            </a:endParaRPr>
          </a:p>
          <a:p>
            <a:pPr indent="-336550" lvl="0" marL="457200" rtl="0" algn="l">
              <a:spcBef>
                <a:spcPts val="0"/>
              </a:spcBef>
              <a:spcAft>
                <a:spcPts val="0"/>
              </a:spcAft>
              <a:buClr>
                <a:schemeClr val="accent1"/>
              </a:buClr>
              <a:buSzPts val="1700"/>
              <a:buFont typeface="Concert One"/>
              <a:buChar char="●"/>
            </a:pPr>
            <a:r>
              <a:rPr lang="en" sz="1700">
                <a:solidFill>
                  <a:schemeClr val="accent1"/>
                </a:solidFill>
                <a:latin typeface="Concert One"/>
                <a:ea typeface="Concert One"/>
                <a:cs typeface="Concert One"/>
                <a:sym typeface="Concert One"/>
              </a:rPr>
              <a:t>Some Miscellaneous EDA</a:t>
            </a:r>
            <a:endParaRPr sz="1700">
              <a:solidFill>
                <a:schemeClr val="accent1"/>
              </a:solidFill>
              <a:latin typeface="Concert One"/>
              <a:ea typeface="Concert One"/>
              <a:cs typeface="Concert One"/>
              <a:sym typeface="Concert On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lycystic Ovary Syndrome (PCOS) by Slidesgo">
  <a:themeElements>
    <a:clrScheme name="Simple Light">
      <a:dk1>
        <a:srgbClr val="FCF3EC"/>
      </a:dk1>
      <a:lt1>
        <a:srgbClr val="F5D7BA"/>
      </a:lt1>
      <a:dk2>
        <a:srgbClr val="FFB899"/>
      </a:dk2>
      <a:lt2>
        <a:srgbClr val="E8675D"/>
      </a:lt2>
      <a:accent1>
        <a:srgbClr val="722932"/>
      </a:accent1>
      <a:accent2>
        <a:srgbClr val="C94E45"/>
      </a:accent2>
      <a:accent3>
        <a:srgbClr val="BD9874"/>
      </a:accent3>
      <a:accent4>
        <a:srgbClr val="FFFFFF"/>
      </a:accent4>
      <a:accent5>
        <a:srgbClr val="FFFFFF"/>
      </a:accent5>
      <a:accent6>
        <a:srgbClr val="FFFFFF"/>
      </a:accent6>
      <a:hlink>
        <a:srgbClr val="7229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